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5.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sldIdLst>
    <p:sldId id="256" r:id="rId2"/>
    <p:sldId id="264" r:id="rId3"/>
    <p:sldId id="265" r:id="rId4"/>
    <p:sldId id="266" r:id="rId5"/>
    <p:sldId id="267" r:id="rId6"/>
    <p:sldId id="276" r:id="rId7"/>
    <p:sldId id="257" r:id="rId8"/>
    <p:sldId id="258" r:id="rId9"/>
    <p:sldId id="259" r:id="rId10"/>
    <p:sldId id="278" r:id="rId11"/>
    <p:sldId id="279" r:id="rId12"/>
    <p:sldId id="268" r:id="rId13"/>
    <p:sldId id="285" r:id="rId14"/>
    <p:sldId id="286" r:id="rId15"/>
    <p:sldId id="277" r:id="rId16"/>
    <p:sldId id="260" r:id="rId17"/>
    <p:sldId id="275" r:id="rId18"/>
    <p:sldId id="274" r:id="rId19"/>
    <p:sldId id="262" r:id="rId20"/>
    <p:sldId id="271" r:id="rId21"/>
    <p:sldId id="272" r:id="rId22"/>
    <p:sldId id="280" r:id="rId23"/>
    <p:sldId id="281" r:id="rId24"/>
    <p:sldId id="282" r:id="rId25"/>
    <p:sldId id="283" r:id="rId26"/>
    <p:sldId id="284" r:id="rId27"/>
    <p:sldId id="273" r:id="rId28"/>
    <p:sldId id="263" r:id="rId29"/>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453" autoAdjust="0"/>
  </p:normalViewPr>
  <p:slideViewPr>
    <p:cSldViewPr snapToGrid="0" snapToObjects="1">
      <p:cViewPr varScale="1">
        <p:scale>
          <a:sx n="110" d="100"/>
          <a:sy n="110" d="100"/>
        </p:scale>
        <p:origin x="1680"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4" name="Shape 4"/>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91425" rIns="91425" bIns="91425" anchor="b" anchorCtr="0">
            <a:noAutofit/>
          </a:bodyPr>
          <a:lstStyle/>
          <a:p>
            <a:pPr marL="0" marR="0" lvl="0" indent="-88900" algn="r" rtl="0">
              <a:spcBef>
                <a:spcPts val="0"/>
              </a:spcBef>
              <a:buClr>
                <a:srgbClr val="000000"/>
              </a:buClr>
              <a:buFont typeface="Arial"/>
              <a:buChar char="●"/>
            </a:pPr>
            <a:endParaRPr/>
          </a:p>
          <a:p>
            <a:pPr marL="0" marR="0" lvl="1" indent="-88900" algn="l" rtl="0">
              <a:spcBef>
                <a:spcPts val="0"/>
              </a:spcBef>
              <a:buClr>
                <a:srgbClr val="000000"/>
              </a:buClr>
              <a:buFont typeface="Courier New"/>
              <a:buChar char="o"/>
            </a:pPr>
            <a:endParaRPr/>
          </a:p>
          <a:p>
            <a:pPr marL="0" marR="0" lvl="2" indent="-88900" algn="l" rtl="0">
              <a:spcBef>
                <a:spcPts val="0"/>
              </a:spcBef>
              <a:buClr>
                <a:srgbClr val="000000"/>
              </a:buClr>
              <a:buFont typeface="Wingdings"/>
              <a:buChar char="§"/>
            </a:pPr>
            <a:endParaRPr/>
          </a:p>
          <a:p>
            <a:pPr marL="0" marR="0" lvl="3" indent="-88900" algn="l" rtl="0">
              <a:spcBef>
                <a:spcPts val="0"/>
              </a:spcBef>
              <a:buClr>
                <a:srgbClr val="000000"/>
              </a:buClr>
              <a:buFont typeface="Arial"/>
              <a:buChar char="●"/>
            </a:pPr>
            <a:endParaRPr/>
          </a:p>
          <a:p>
            <a:pPr marL="0" marR="0" lvl="4" indent="-88900" algn="l" rtl="0">
              <a:spcBef>
                <a:spcPts val="0"/>
              </a:spcBef>
              <a:buClr>
                <a:srgbClr val="000000"/>
              </a:buClr>
              <a:buFont typeface="Courier New"/>
              <a:buChar char="o"/>
            </a:pPr>
            <a:endParaRPr/>
          </a:p>
          <a:p>
            <a:pPr marL="0" marR="0" lvl="5" indent="-88900" algn="l" rtl="0">
              <a:spcBef>
                <a:spcPts val="0"/>
              </a:spcBef>
              <a:buClr>
                <a:srgbClr val="000000"/>
              </a:buClr>
              <a:buFont typeface="Wingdings"/>
              <a:buChar char="§"/>
            </a:pPr>
            <a:endParaRPr/>
          </a:p>
          <a:p>
            <a:pPr marL="0" marR="0" lvl="6" indent="-88900" algn="l" rtl="0">
              <a:spcBef>
                <a:spcPts val="0"/>
              </a:spcBef>
              <a:buClr>
                <a:srgbClr val="000000"/>
              </a:buClr>
              <a:buFont typeface="Arial"/>
              <a:buChar char="●"/>
            </a:pPr>
            <a:endParaRPr/>
          </a:p>
          <a:p>
            <a:pPr marL="0" marR="0" lvl="7" indent="-88900" algn="l" rtl="0">
              <a:spcBef>
                <a:spcPts val="0"/>
              </a:spcBef>
              <a:buClr>
                <a:srgbClr val="000000"/>
              </a:buClr>
              <a:buFont typeface="Courier New"/>
              <a:buChar char="o"/>
            </a:pPr>
            <a:endParaRPr/>
          </a:p>
          <a:p>
            <a:pPr marL="0" marR="0" lvl="8" indent="-88900" algn="l" rtl="0">
              <a:spcBef>
                <a:spcPts val="0"/>
              </a:spcBef>
              <a:buClr>
                <a:srgbClr val="000000"/>
              </a:buClr>
              <a:buFont typeface="Wingdings"/>
              <a:buChar char="§"/>
            </a:pPr>
            <a:endParaRPr/>
          </a:p>
        </p:txBody>
      </p:sp>
    </p:spTree>
    <p:extLst>
      <p:ext uri="{BB962C8B-B14F-4D97-AF65-F5344CB8AC3E}">
        <p14:creationId xmlns:p14="http://schemas.microsoft.com/office/powerpoint/2010/main" val="51238646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spcBef>
                <a:spcPts val="0"/>
              </a:spcBef>
              <a:buNone/>
            </a:pPr>
            <a:endParaRPr sz="1800" b="0" i="0" u="none" strike="noStrike" cap="none" baseline="0"/>
          </a:p>
        </p:txBody>
      </p:sp>
      <p:sp>
        <p:nvSpPr>
          <p:cNvPr id="93" name="Shape 9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4" name="Shape 11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spcBef>
                <a:spcPts val="0"/>
              </a:spcBef>
              <a:buNone/>
            </a:pPr>
            <a:endParaRPr sz="1800" b="0" i="0" u="none" strike="noStrike" cap="none" baseline="0" dirty="0"/>
          </a:p>
          <a:p>
            <a:pPr>
              <a:spcBef>
                <a:spcPts val="0"/>
              </a:spcBef>
              <a:buNone/>
            </a:pPr>
            <a:endParaRPr sz="1800" b="0" i="0" u="none" strike="noStrike" cap="none" baseline="0" dirty="0"/>
          </a:p>
        </p:txBody>
      </p:sp>
      <p:sp>
        <p:nvSpPr>
          <p:cNvPr id="115" name="Shape 11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4" name="Shape 11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spcBef>
                <a:spcPts val="0"/>
              </a:spcBef>
              <a:buNone/>
            </a:pPr>
            <a:endParaRPr sz="1800" b="0" i="0" u="none" strike="noStrike" cap="none" baseline="0" dirty="0"/>
          </a:p>
          <a:p>
            <a:pPr>
              <a:spcBef>
                <a:spcPts val="0"/>
              </a:spcBef>
              <a:buNone/>
            </a:pPr>
            <a:endParaRPr sz="1800" b="0" i="0" u="none" strike="noStrike" cap="none" baseline="0" dirty="0"/>
          </a:p>
        </p:txBody>
      </p:sp>
      <p:sp>
        <p:nvSpPr>
          <p:cNvPr id="115" name="Shape 11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194" name="Shape 1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202" name="Shape 2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1" name="Shape 12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spcBef>
                <a:spcPts val="0"/>
              </a:spcBef>
              <a:buNone/>
            </a:pPr>
            <a:endParaRPr sz="1800" b="0" i="0" u="none" strike="noStrike" cap="none" baseline="0" dirty="0"/>
          </a:p>
        </p:txBody>
      </p:sp>
      <p:sp>
        <p:nvSpPr>
          <p:cNvPr id="122" name="Shape 12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1" name="Shape 12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spcBef>
                <a:spcPts val="0"/>
              </a:spcBef>
              <a:buNone/>
            </a:pPr>
            <a:endParaRPr sz="1800" b="0" i="0" u="none" strike="noStrike" cap="none" baseline="0" dirty="0"/>
          </a:p>
        </p:txBody>
      </p:sp>
      <p:sp>
        <p:nvSpPr>
          <p:cNvPr id="122" name="Shape 12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1" name="Shape 12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spcBef>
                <a:spcPts val="0"/>
              </a:spcBef>
              <a:buNone/>
            </a:pPr>
            <a:endParaRPr sz="1800" b="0" i="0" u="none" strike="noStrike" cap="none" baseline="0" dirty="0"/>
          </a:p>
        </p:txBody>
      </p:sp>
      <p:sp>
        <p:nvSpPr>
          <p:cNvPr id="122" name="Shape 12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5" name="Shape 13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spcBef>
                <a:spcPts val="0"/>
              </a:spcBef>
              <a:buNone/>
            </a:pPr>
            <a:endParaRPr sz="1800" b="0" i="0" u="none" strike="noStrike" cap="none" baseline="0" dirty="0"/>
          </a:p>
        </p:txBody>
      </p:sp>
      <p:sp>
        <p:nvSpPr>
          <p:cNvPr id="136" name="Shape 13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0FF2AF-B3AF-F04C-BC5F-DCFAD1785B2F}" type="slidenum">
              <a:rPr lang="en-US" smtClean="0"/>
              <a:t>5</a:t>
            </a:fld>
            <a:endParaRPr lang="en-US"/>
          </a:p>
        </p:txBody>
      </p:sp>
    </p:spTree>
    <p:extLst>
      <p:ext uri="{BB962C8B-B14F-4D97-AF65-F5344CB8AC3E}">
        <p14:creationId xmlns:p14="http://schemas.microsoft.com/office/powerpoint/2010/main" val="2293197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0FF2AF-B3AF-F04C-BC5F-DCFAD1785B2F}" type="slidenum">
              <a:rPr lang="en-US" smtClean="0"/>
              <a:t>6</a:t>
            </a:fld>
            <a:endParaRPr lang="en-US"/>
          </a:p>
        </p:txBody>
      </p:sp>
    </p:spTree>
    <p:extLst>
      <p:ext uri="{BB962C8B-B14F-4D97-AF65-F5344CB8AC3E}">
        <p14:creationId xmlns:p14="http://schemas.microsoft.com/office/powerpoint/2010/main" val="2293197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 name="Shape 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spcBef>
                <a:spcPts val="0"/>
              </a:spcBef>
              <a:buNone/>
            </a:pPr>
            <a:endParaRPr sz="1800" b="0" i="0" u="none" strike="noStrike" cap="none" baseline="0" dirty="0"/>
          </a:p>
        </p:txBody>
      </p:sp>
      <p:sp>
        <p:nvSpPr>
          <p:cNvPr id="100" name="Shape 1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spcBef>
                <a:spcPts val="0"/>
              </a:spcBef>
              <a:buNone/>
            </a:pPr>
            <a:r>
              <a:rPr lang="en-US" sz="1800" b="0" i="0" u="none" strike="noStrike" cap="none" baseline="0" dirty="0"/>
              <a:t>First step which involves mapping of each column of a source to a node in the ontology. The previously learned semantic types are easily recognized by the tool. If the offered semantic type is incorrect the user can select from the menu the correct node in the graph/ontology. </a:t>
            </a:r>
          </a:p>
          <a:p>
            <a:pPr>
              <a:spcBef>
                <a:spcPts val="0"/>
              </a:spcBef>
              <a:buNone/>
            </a:pPr>
            <a:r>
              <a:rPr lang="en-US" sz="1800" b="0" i="0" u="none" strike="noStrike" cap="none" baseline="0" dirty="0"/>
              <a:t>Second step involves defining the space of all possible mappings between the source and the ontology. </a:t>
            </a:r>
            <a:r>
              <a:rPr lang="en-US" sz="1800" b="0" i="0" u="none" strike="noStrike" cap="none" baseline="0" dirty="0" smtClean="0"/>
              <a:t>At </a:t>
            </a:r>
            <a:r>
              <a:rPr lang="en-US" sz="1800" b="0" i="0" u="none" strike="noStrike" cap="none" baseline="0" dirty="0"/>
              <a:t>a high level the nodes in the graph represent classes in the ontology and the edges represent properties that relate these classes.”</a:t>
            </a:r>
          </a:p>
          <a:p>
            <a:pPr>
              <a:spcBef>
                <a:spcPts val="0"/>
              </a:spcBef>
              <a:buNone/>
            </a:pPr>
            <a:r>
              <a:rPr lang="en-US" sz="1800" b="0" i="0" u="none" strike="noStrike" cap="none" baseline="0" dirty="0"/>
              <a:t>Third step allows for updating the graph to refine the model based on user input.  </a:t>
            </a:r>
          </a:p>
          <a:p>
            <a:pPr marL="0" marR="0" lvl="0" indent="0" algn="l" rtl="0">
              <a:lnSpc>
                <a:spcPct val="100000"/>
              </a:lnSpc>
              <a:spcBef>
                <a:spcPts val="0"/>
              </a:spcBef>
              <a:spcAft>
                <a:spcPts val="0"/>
              </a:spcAft>
              <a:buSzPct val="25000"/>
              <a:buFont typeface="Arial"/>
              <a:buNone/>
            </a:pPr>
            <a:r>
              <a:rPr lang="en-US" sz="1800" b="0" i="0" u="none" strike="noStrike" cap="none" baseline="0" dirty="0"/>
              <a:t>Fourth step allows for generating a source model that can be saved for future use and applied to data sources that user wishes to model to the same semantic types. </a:t>
            </a:r>
          </a:p>
          <a:p>
            <a:pPr>
              <a:spcBef>
                <a:spcPts val="0"/>
              </a:spcBef>
              <a:buNone/>
            </a:pPr>
            <a:endParaRPr sz="1800" b="0" i="0" u="none" strike="noStrike" cap="none" baseline="0" dirty="0"/>
          </a:p>
          <a:p>
            <a:pPr>
              <a:spcBef>
                <a:spcPts val="0"/>
              </a:spcBef>
              <a:buNone/>
            </a:pPr>
            <a:endParaRPr sz="1800" b="0" i="0" u="none" strike="noStrike" cap="none" baseline="0" dirty="0"/>
          </a:p>
        </p:txBody>
      </p:sp>
      <p:sp>
        <p:nvSpPr>
          <p:cNvPr id="107" name="Shape 10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4" name="Shape 11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spcBef>
                <a:spcPts val="0"/>
              </a:spcBef>
              <a:buNone/>
            </a:pPr>
            <a:endParaRPr sz="1800" b="0" i="0" u="none" strike="noStrike" cap="none" baseline="0" dirty="0"/>
          </a:p>
          <a:p>
            <a:pPr>
              <a:spcBef>
                <a:spcPts val="0"/>
              </a:spcBef>
              <a:buNone/>
            </a:pPr>
            <a:endParaRPr sz="1800" b="0" i="0" u="none" strike="noStrike" cap="none" baseline="0" dirty="0"/>
          </a:p>
        </p:txBody>
      </p:sp>
      <p:sp>
        <p:nvSpPr>
          <p:cNvPr id="115" name="Shape 11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4"/>
        <p:cNvGrpSpPr/>
        <p:nvPr/>
      </p:nvGrpSpPr>
      <p:grpSpPr>
        <a:xfrm>
          <a:off x="0" y="0"/>
          <a:ext cx="0" cy="0"/>
          <a:chOff x="0" y="0"/>
          <a:chExt cx="0" cy="0"/>
        </a:xfrm>
      </p:grpSpPr>
      <p:sp>
        <p:nvSpPr>
          <p:cNvPr id="15" name="Shape 15"/>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6" name="Shape 16"/>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indent="0" algn="ctr" rtl="0">
              <a:spcBef>
                <a:spcPts val="640"/>
              </a:spcBef>
              <a:buClr>
                <a:srgbClr val="888888"/>
              </a:buClr>
              <a:buFont typeface="Calibri"/>
              <a:buNone/>
              <a:defRPr/>
            </a:lvl1pPr>
            <a:lvl2pPr marL="457200" marR="0" indent="0" algn="ctr" rtl="0">
              <a:spcBef>
                <a:spcPts val="560"/>
              </a:spcBef>
              <a:buClr>
                <a:srgbClr val="888888"/>
              </a:buClr>
              <a:buFont typeface="Calibri"/>
              <a:buNone/>
              <a:defRPr/>
            </a:lvl2pPr>
            <a:lvl3pPr marL="914400" marR="0" indent="0" algn="ctr" rtl="0">
              <a:spcBef>
                <a:spcPts val="480"/>
              </a:spcBef>
              <a:buClr>
                <a:srgbClr val="888888"/>
              </a:buClr>
              <a:buFont typeface="Calibri"/>
              <a:buNone/>
              <a:defRPr/>
            </a:lvl3pPr>
            <a:lvl4pPr marL="1371600" marR="0" indent="0" algn="ctr" rtl="0">
              <a:spcBef>
                <a:spcPts val="400"/>
              </a:spcBef>
              <a:buClr>
                <a:srgbClr val="888888"/>
              </a:buClr>
              <a:buFont typeface="Calibri"/>
              <a:buNone/>
              <a:defRPr/>
            </a:lvl4pPr>
            <a:lvl5pPr marL="1828800" marR="0" indent="0" algn="ctr" rtl="0">
              <a:spcBef>
                <a:spcPts val="400"/>
              </a:spcBef>
              <a:buClr>
                <a:srgbClr val="888888"/>
              </a:buClr>
              <a:buFont typeface="Calibri"/>
              <a:buNone/>
              <a:defRPr/>
            </a:lvl5pPr>
            <a:lvl6pPr marL="2286000" marR="0" indent="0" algn="ctr" rtl="0">
              <a:spcBef>
                <a:spcPts val="400"/>
              </a:spcBef>
              <a:buClr>
                <a:srgbClr val="888888"/>
              </a:buClr>
              <a:buFont typeface="Calibri"/>
              <a:buNone/>
              <a:defRPr/>
            </a:lvl6pPr>
            <a:lvl7pPr marL="2743200" marR="0" indent="0" algn="ctr" rtl="0">
              <a:spcBef>
                <a:spcPts val="400"/>
              </a:spcBef>
              <a:buClr>
                <a:srgbClr val="888888"/>
              </a:buClr>
              <a:buFont typeface="Calibri"/>
              <a:buNone/>
              <a:defRPr/>
            </a:lvl7pPr>
            <a:lvl8pPr marL="3200400" marR="0" indent="0" algn="ctr" rtl="0">
              <a:spcBef>
                <a:spcPts val="400"/>
              </a:spcBef>
              <a:buClr>
                <a:srgbClr val="888888"/>
              </a:buClr>
              <a:buFont typeface="Calibri"/>
              <a:buNone/>
              <a:defRPr/>
            </a:lvl8pPr>
            <a:lvl9pPr marL="3657600" marR="0" indent="0" algn="ctr" rtl="0">
              <a:spcBef>
                <a:spcPts val="400"/>
              </a:spcBef>
              <a:buClr>
                <a:srgbClr val="888888"/>
              </a:buClr>
              <a:buFont typeface="Calibri"/>
              <a:buNone/>
              <a:defRPr/>
            </a:lvl9pPr>
          </a:lstStyle>
          <a:p>
            <a:endParaRPr/>
          </a:p>
        </p:txBody>
      </p:sp>
      <p:sp>
        <p:nvSpPr>
          <p:cNvPr id="17" name="Shape 1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8" name="Shape 1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9" name="Shape 19"/>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marR="0" lvl="0" indent="-88900" algn="r" rtl="0">
              <a:spcBef>
                <a:spcPts val="0"/>
              </a:spcBef>
              <a:buClr>
                <a:srgbClr val="000000"/>
              </a:buClr>
              <a:buFont typeface="Arial"/>
              <a:buChar char="●"/>
            </a:pPr>
            <a:endParaRPr/>
          </a:p>
          <a:p>
            <a:pPr marL="457200" marR="0" lvl="1" indent="-88900" algn="l" rtl="0">
              <a:spcBef>
                <a:spcPts val="0"/>
              </a:spcBef>
              <a:buClr>
                <a:srgbClr val="000000"/>
              </a:buClr>
              <a:buFont typeface="Courier New"/>
              <a:buChar char="o"/>
            </a:pPr>
            <a:endParaRPr/>
          </a:p>
          <a:p>
            <a:pPr marL="914400" marR="0" lvl="2" indent="-88900" algn="l" rtl="0">
              <a:spcBef>
                <a:spcPts val="0"/>
              </a:spcBef>
              <a:buClr>
                <a:srgbClr val="000000"/>
              </a:buClr>
              <a:buFont typeface="Wingdings"/>
              <a:buChar char="§"/>
            </a:pPr>
            <a:endParaRPr/>
          </a:p>
          <a:p>
            <a:pPr marL="1371600" marR="0" lvl="3" indent="-88900" algn="l" rtl="0">
              <a:spcBef>
                <a:spcPts val="0"/>
              </a:spcBef>
              <a:buClr>
                <a:srgbClr val="000000"/>
              </a:buClr>
              <a:buFont typeface="Arial"/>
              <a:buChar char="●"/>
            </a:pPr>
            <a:endParaRPr/>
          </a:p>
          <a:p>
            <a:pPr marL="1828800" marR="0" lvl="4" indent="-88900" algn="l" rtl="0">
              <a:spcBef>
                <a:spcPts val="0"/>
              </a:spcBef>
              <a:buClr>
                <a:srgbClr val="000000"/>
              </a:buClr>
              <a:buFont typeface="Courier New"/>
              <a:buChar char="o"/>
            </a:pPr>
            <a:endParaRPr/>
          </a:p>
          <a:p>
            <a:pPr marL="2286000" marR="0" lvl="5" indent="-88900" algn="l" rtl="0">
              <a:spcBef>
                <a:spcPts val="0"/>
              </a:spcBef>
              <a:buClr>
                <a:srgbClr val="000000"/>
              </a:buClr>
              <a:buFont typeface="Wingdings"/>
              <a:buChar char="§"/>
            </a:pPr>
            <a:endParaRPr/>
          </a:p>
          <a:p>
            <a:pPr marL="2743200" marR="0" lvl="6" indent="-88900" algn="l" rtl="0">
              <a:spcBef>
                <a:spcPts val="0"/>
              </a:spcBef>
              <a:buClr>
                <a:srgbClr val="000000"/>
              </a:buClr>
              <a:buFont typeface="Arial"/>
              <a:buChar char="●"/>
            </a:pPr>
            <a:endParaRPr/>
          </a:p>
          <a:p>
            <a:pPr marL="3200400" marR="0" lvl="7" indent="-88900" algn="l" rtl="0">
              <a:spcBef>
                <a:spcPts val="0"/>
              </a:spcBef>
              <a:buClr>
                <a:srgbClr val="000000"/>
              </a:buClr>
              <a:buFont typeface="Courier New"/>
              <a:buChar char="o"/>
            </a:pPr>
            <a:endParaRPr/>
          </a:p>
          <a:p>
            <a:pPr marL="3657600" marR="0" lvl="8" indent="-88900" algn="l" rtl="0">
              <a:spcBef>
                <a:spcPts val="0"/>
              </a:spcBef>
              <a:buClr>
                <a:srgbClr val="000000"/>
              </a:buClr>
              <a:buFont typeface="Wingdings"/>
              <a:buChar char="§"/>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Calibri"/>
              <a:buChar char="•"/>
              <a:defRPr/>
            </a:lvl1pPr>
            <a:lvl2pPr marL="742950" indent="-107950" algn="l" rtl="0">
              <a:spcBef>
                <a:spcPts val="560"/>
              </a:spcBef>
              <a:buClr>
                <a:schemeClr val="dk1"/>
              </a:buClr>
              <a:buFont typeface="Calibri"/>
              <a:buChar char="–"/>
              <a:defRPr/>
            </a:lvl2pPr>
            <a:lvl3pPr marL="1143000" indent="-76200" algn="l" rtl="0">
              <a:spcBef>
                <a:spcPts val="480"/>
              </a:spcBef>
              <a:buClr>
                <a:schemeClr val="dk1"/>
              </a:buClr>
              <a:buFont typeface="Calibri"/>
              <a:buChar char="•"/>
              <a:defRPr/>
            </a:lvl3pPr>
            <a:lvl4pPr marL="1600200" indent="-101600" algn="l" rtl="0">
              <a:spcBef>
                <a:spcPts val="400"/>
              </a:spcBef>
              <a:buClr>
                <a:schemeClr val="dk1"/>
              </a:buClr>
              <a:buFont typeface="Calibri"/>
              <a:buChar char="–"/>
              <a:defRPr/>
            </a:lvl4pPr>
            <a:lvl5pPr marL="2057400" indent="-101600" algn="l" rtl="0">
              <a:spcBef>
                <a:spcPts val="400"/>
              </a:spcBef>
              <a:buClr>
                <a:schemeClr val="dk1"/>
              </a:buClr>
              <a:buFont typeface="Calibri"/>
              <a:buChar char="»"/>
              <a:defRPr/>
            </a:lvl5pPr>
            <a:lvl6pPr marL="2514600" indent="-101600" algn="l" rtl="0">
              <a:spcBef>
                <a:spcPts val="400"/>
              </a:spcBef>
              <a:buClr>
                <a:schemeClr val="dk1"/>
              </a:buClr>
              <a:buFont typeface="Calibri"/>
              <a:buChar char="•"/>
              <a:defRPr/>
            </a:lvl6pPr>
            <a:lvl7pPr marL="2971800" indent="-101600" algn="l" rtl="0">
              <a:spcBef>
                <a:spcPts val="400"/>
              </a:spcBef>
              <a:buClr>
                <a:schemeClr val="dk1"/>
              </a:buClr>
              <a:buFont typeface="Calibri"/>
              <a:buChar char="•"/>
              <a:defRPr/>
            </a:lvl7pPr>
            <a:lvl8pPr marL="3429000" indent="-101600" algn="l" rtl="0">
              <a:spcBef>
                <a:spcPts val="400"/>
              </a:spcBef>
              <a:buClr>
                <a:schemeClr val="dk1"/>
              </a:buClr>
              <a:buFont typeface="Calibri"/>
              <a:buChar char="•"/>
              <a:defRPr/>
            </a:lvl8pPr>
            <a:lvl9pPr marL="3886200" indent="-101600" algn="l" rtl="0">
              <a:spcBef>
                <a:spcPts val="400"/>
              </a:spcBef>
              <a:buClr>
                <a:schemeClr val="dk1"/>
              </a:buClr>
              <a:buFont typeface="Calibri"/>
              <a:buChar char="•"/>
              <a:defRPr/>
            </a:lvl9pPr>
          </a:lstStyle>
          <a:p>
            <a:endParaRPr/>
          </a:p>
        </p:txBody>
      </p:sp>
      <p:sp>
        <p:nvSpPr>
          <p:cNvPr id="74" name="Shape 7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5" name="Shape 7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6" name="Shape 76"/>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marR="0" lvl="0" indent="-88900" algn="r" rtl="0">
              <a:spcBef>
                <a:spcPts val="0"/>
              </a:spcBef>
              <a:buClr>
                <a:srgbClr val="000000"/>
              </a:buClr>
              <a:buFont typeface="Arial"/>
              <a:buChar char="●"/>
            </a:pPr>
            <a:endParaRPr/>
          </a:p>
          <a:p>
            <a:pPr marL="457200" marR="0" lvl="1" indent="-88900" algn="l" rtl="0">
              <a:spcBef>
                <a:spcPts val="0"/>
              </a:spcBef>
              <a:buClr>
                <a:srgbClr val="000000"/>
              </a:buClr>
              <a:buFont typeface="Courier New"/>
              <a:buChar char="o"/>
            </a:pPr>
            <a:endParaRPr/>
          </a:p>
          <a:p>
            <a:pPr marL="914400" marR="0" lvl="2" indent="-88900" algn="l" rtl="0">
              <a:spcBef>
                <a:spcPts val="0"/>
              </a:spcBef>
              <a:buClr>
                <a:srgbClr val="000000"/>
              </a:buClr>
              <a:buFont typeface="Wingdings"/>
              <a:buChar char="§"/>
            </a:pPr>
            <a:endParaRPr/>
          </a:p>
          <a:p>
            <a:pPr marL="1371600" marR="0" lvl="3" indent="-88900" algn="l" rtl="0">
              <a:spcBef>
                <a:spcPts val="0"/>
              </a:spcBef>
              <a:buClr>
                <a:srgbClr val="000000"/>
              </a:buClr>
              <a:buFont typeface="Arial"/>
              <a:buChar char="●"/>
            </a:pPr>
            <a:endParaRPr/>
          </a:p>
          <a:p>
            <a:pPr marL="1828800" marR="0" lvl="4" indent="-88900" algn="l" rtl="0">
              <a:spcBef>
                <a:spcPts val="0"/>
              </a:spcBef>
              <a:buClr>
                <a:srgbClr val="000000"/>
              </a:buClr>
              <a:buFont typeface="Courier New"/>
              <a:buChar char="o"/>
            </a:pPr>
            <a:endParaRPr/>
          </a:p>
          <a:p>
            <a:pPr marL="2286000" marR="0" lvl="5" indent="-88900" algn="l" rtl="0">
              <a:spcBef>
                <a:spcPts val="0"/>
              </a:spcBef>
              <a:buClr>
                <a:srgbClr val="000000"/>
              </a:buClr>
              <a:buFont typeface="Wingdings"/>
              <a:buChar char="§"/>
            </a:pPr>
            <a:endParaRPr/>
          </a:p>
          <a:p>
            <a:pPr marL="2743200" marR="0" lvl="6" indent="-88900" algn="l" rtl="0">
              <a:spcBef>
                <a:spcPts val="0"/>
              </a:spcBef>
              <a:buClr>
                <a:srgbClr val="000000"/>
              </a:buClr>
              <a:buFont typeface="Arial"/>
              <a:buChar char="●"/>
            </a:pPr>
            <a:endParaRPr/>
          </a:p>
          <a:p>
            <a:pPr marL="3200400" marR="0" lvl="7" indent="-88900" algn="l" rtl="0">
              <a:spcBef>
                <a:spcPts val="0"/>
              </a:spcBef>
              <a:buClr>
                <a:srgbClr val="000000"/>
              </a:buClr>
              <a:buFont typeface="Courier New"/>
              <a:buChar char="o"/>
            </a:pPr>
            <a:endParaRPr/>
          </a:p>
          <a:p>
            <a:pPr marL="3657600" marR="0" lvl="8" indent="-88900" algn="l" rtl="0">
              <a:spcBef>
                <a:spcPts val="0"/>
              </a:spcBef>
              <a:buClr>
                <a:srgbClr val="000000"/>
              </a:buClr>
              <a:buFont typeface="Wingdings"/>
              <a:buChar char="§"/>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9" name="Shape 79"/>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Calibri"/>
              <a:buChar char="•"/>
              <a:defRPr/>
            </a:lvl1pPr>
            <a:lvl2pPr marL="742950" indent="-107950" algn="l" rtl="0">
              <a:spcBef>
                <a:spcPts val="560"/>
              </a:spcBef>
              <a:buClr>
                <a:schemeClr val="dk1"/>
              </a:buClr>
              <a:buFont typeface="Calibri"/>
              <a:buChar char="–"/>
              <a:defRPr/>
            </a:lvl2pPr>
            <a:lvl3pPr marL="1143000" indent="-76200" algn="l" rtl="0">
              <a:spcBef>
                <a:spcPts val="480"/>
              </a:spcBef>
              <a:buClr>
                <a:schemeClr val="dk1"/>
              </a:buClr>
              <a:buFont typeface="Calibri"/>
              <a:buChar char="•"/>
              <a:defRPr/>
            </a:lvl3pPr>
            <a:lvl4pPr marL="1600200" indent="-101600" algn="l" rtl="0">
              <a:spcBef>
                <a:spcPts val="400"/>
              </a:spcBef>
              <a:buClr>
                <a:schemeClr val="dk1"/>
              </a:buClr>
              <a:buFont typeface="Calibri"/>
              <a:buChar char="–"/>
              <a:defRPr/>
            </a:lvl4pPr>
            <a:lvl5pPr marL="2057400" indent="-101600" algn="l" rtl="0">
              <a:spcBef>
                <a:spcPts val="400"/>
              </a:spcBef>
              <a:buClr>
                <a:schemeClr val="dk1"/>
              </a:buClr>
              <a:buFont typeface="Calibri"/>
              <a:buChar char="»"/>
              <a:defRPr/>
            </a:lvl5pPr>
            <a:lvl6pPr marL="2514600" indent="-101600" algn="l" rtl="0">
              <a:spcBef>
                <a:spcPts val="400"/>
              </a:spcBef>
              <a:buClr>
                <a:schemeClr val="dk1"/>
              </a:buClr>
              <a:buFont typeface="Calibri"/>
              <a:buChar char="•"/>
              <a:defRPr/>
            </a:lvl6pPr>
            <a:lvl7pPr marL="2971800" indent="-101600" algn="l" rtl="0">
              <a:spcBef>
                <a:spcPts val="400"/>
              </a:spcBef>
              <a:buClr>
                <a:schemeClr val="dk1"/>
              </a:buClr>
              <a:buFont typeface="Calibri"/>
              <a:buChar char="•"/>
              <a:defRPr/>
            </a:lvl7pPr>
            <a:lvl8pPr marL="3429000" indent="-101600" algn="l" rtl="0">
              <a:spcBef>
                <a:spcPts val="400"/>
              </a:spcBef>
              <a:buClr>
                <a:schemeClr val="dk1"/>
              </a:buClr>
              <a:buFont typeface="Calibri"/>
              <a:buChar char="•"/>
              <a:defRPr/>
            </a:lvl8pPr>
            <a:lvl9pPr marL="3886200" indent="-101600" algn="l" rtl="0">
              <a:spcBef>
                <a:spcPts val="400"/>
              </a:spcBef>
              <a:buClr>
                <a:schemeClr val="dk1"/>
              </a:buClr>
              <a:buFont typeface="Calibri"/>
              <a:buChar char="•"/>
              <a:defRPr/>
            </a:lvl9pPr>
          </a:lstStyle>
          <a:p>
            <a:endParaRPr/>
          </a:p>
        </p:txBody>
      </p:sp>
      <p:sp>
        <p:nvSpPr>
          <p:cNvPr id="80" name="Shape 8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1" name="Shape 8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2" name="Shape 82"/>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marR="0" lvl="0" indent="-88900" algn="r" rtl="0">
              <a:spcBef>
                <a:spcPts val="0"/>
              </a:spcBef>
              <a:buClr>
                <a:srgbClr val="000000"/>
              </a:buClr>
              <a:buFont typeface="Arial"/>
              <a:buChar char="●"/>
            </a:pPr>
            <a:endParaRPr/>
          </a:p>
          <a:p>
            <a:pPr marL="457200" marR="0" lvl="1" indent="-88900" algn="l" rtl="0">
              <a:spcBef>
                <a:spcPts val="0"/>
              </a:spcBef>
              <a:buClr>
                <a:srgbClr val="000000"/>
              </a:buClr>
              <a:buFont typeface="Courier New"/>
              <a:buChar char="o"/>
            </a:pPr>
            <a:endParaRPr/>
          </a:p>
          <a:p>
            <a:pPr marL="914400" marR="0" lvl="2" indent="-88900" algn="l" rtl="0">
              <a:spcBef>
                <a:spcPts val="0"/>
              </a:spcBef>
              <a:buClr>
                <a:srgbClr val="000000"/>
              </a:buClr>
              <a:buFont typeface="Wingdings"/>
              <a:buChar char="§"/>
            </a:pPr>
            <a:endParaRPr/>
          </a:p>
          <a:p>
            <a:pPr marL="1371600" marR="0" lvl="3" indent="-88900" algn="l" rtl="0">
              <a:spcBef>
                <a:spcPts val="0"/>
              </a:spcBef>
              <a:buClr>
                <a:srgbClr val="000000"/>
              </a:buClr>
              <a:buFont typeface="Arial"/>
              <a:buChar char="●"/>
            </a:pPr>
            <a:endParaRPr/>
          </a:p>
          <a:p>
            <a:pPr marL="1828800" marR="0" lvl="4" indent="-88900" algn="l" rtl="0">
              <a:spcBef>
                <a:spcPts val="0"/>
              </a:spcBef>
              <a:buClr>
                <a:srgbClr val="000000"/>
              </a:buClr>
              <a:buFont typeface="Courier New"/>
              <a:buChar char="o"/>
            </a:pPr>
            <a:endParaRPr/>
          </a:p>
          <a:p>
            <a:pPr marL="2286000" marR="0" lvl="5" indent="-88900" algn="l" rtl="0">
              <a:spcBef>
                <a:spcPts val="0"/>
              </a:spcBef>
              <a:buClr>
                <a:srgbClr val="000000"/>
              </a:buClr>
              <a:buFont typeface="Wingdings"/>
              <a:buChar char="§"/>
            </a:pPr>
            <a:endParaRPr/>
          </a:p>
          <a:p>
            <a:pPr marL="2743200" marR="0" lvl="6" indent="-88900" algn="l" rtl="0">
              <a:spcBef>
                <a:spcPts val="0"/>
              </a:spcBef>
              <a:buClr>
                <a:srgbClr val="000000"/>
              </a:buClr>
              <a:buFont typeface="Arial"/>
              <a:buChar char="●"/>
            </a:pPr>
            <a:endParaRPr/>
          </a:p>
          <a:p>
            <a:pPr marL="3200400" marR="0" lvl="7" indent="-88900" algn="l" rtl="0">
              <a:spcBef>
                <a:spcPts val="0"/>
              </a:spcBef>
              <a:buClr>
                <a:srgbClr val="000000"/>
              </a:buClr>
              <a:buFont typeface="Courier New"/>
              <a:buChar char="o"/>
            </a:pPr>
            <a:endParaRPr/>
          </a:p>
          <a:p>
            <a:pPr marL="3657600" marR="0" lvl="8" indent="-88900" algn="l" rtl="0">
              <a:spcBef>
                <a:spcPts val="0"/>
              </a:spcBef>
              <a:buClr>
                <a:srgbClr val="000000"/>
              </a:buClr>
              <a:buFont typeface="Wingdings"/>
              <a:buChar char="§"/>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Calibri"/>
              <a:buChar char="•"/>
              <a:defRPr/>
            </a:lvl1pPr>
            <a:lvl2pPr marL="742950" indent="-107950" algn="l" rtl="0">
              <a:spcBef>
                <a:spcPts val="560"/>
              </a:spcBef>
              <a:buClr>
                <a:schemeClr val="dk1"/>
              </a:buClr>
              <a:buFont typeface="Calibri"/>
              <a:buChar char="–"/>
              <a:defRPr/>
            </a:lvl2pPr>
            <a:lvl3pPr marL="1143000" indent="-76200" algn="l" rtl="0">
              <a:spcBef>
                <a:spcPts val="480"/>
              </a:spcBef>
              <a:buClr>
                <a:schemeClr val="dk1"/>
              </a:buClr>
              <a:buFont typeface="Calibri"/>
              <a:buChar char="•"/>
              <a:defRPr/>
            </a:lvl3pPr>
            <a:lvl4pPr marL="1600200" indent="-101600" algn="l" rtl="0">
              <a:spcBef>
                <a:spcPts val="400"/>
              </a:spcBef>
              <a:buClr>
                <a:schemeClr val="dk1"/>
              </a:buClr>
              <a:buFont typeface="Calibri"/>
              <a:buChar char="–"/>
              <a:defRPr/>
            </a:lvl4pPr>
            <a:lvl5pPr marL="2057400" indent="-101600" algn="l" rtl="0">
              <a:spcBef>
                <a:spcPts val="400"/>
              </a:spcBef>
              <a:buClr>
                <a:schemeClr val="dk1"/>
              </a:buClr>
              <a:buFont typeface="Calibri"/>
              <a:buChar char="»"/>
              <a:defRPr/>
            </a:lvl5pPr>
            <a:lvl6pPr marL="2514600" indent="-101600" algn="l" rtl="0">
              <a:spcBef>
                <a:spcPts val="400"/>
              </a:spcBef>
              <a:buClr>
                <a:schemeClr val="dk1"/>
              </a:buClr>
              <a:buFont typeface="Calibri"/>
              <a:buChar char="•"/>
              <a:defRPr/>
            </a:lvl6pPr>
            <a:lvl7pPr marL="2971800" indent="-101600" algn="l" rtl="0">
              <a:spcBef>
                <a:spcPts val="400"/>
              </a:spcBef>
              <a:buClr>
                <a:schemeClr val="dk1"/>
              </a:buClr>
              <a:buFont typeface="Calibri"/>
              <a:buChar char="•"/>
              <a:defRPr/>
            </a:lvl7pPr>
            <a:lvl8pPr marL="3429000" indent="-101600" algn="l" rtl="0">
              <a:spcBef>
                <a:spcPts val="400"/>
              </a:spcBef>
              <a:buClr>
                <a:schemeClr val="dk1"/>
              </a:buClr>
              <a:buFont typeface="Calibri"/>
              <a:buChar char="•"/>
              <a:defRPr/>
            </a:lvl8pPr>
            <a:lvl9pPr marL="3886200" indent="-101600" algn="l" rtl="0">
              <a:spcBef>
                <a:spcPts val="400"/>
              </a:spcBef>
              <a:buClr>
                <a:schemeClr val="dk1"/>
              </a:buClr>
              <a:buFont typeface="Calibri"/>
              <a:buChar char="•"/>
              <a:defRPr/>
            </a:lvl9pPr>
          </a:lstStyle>
          <a:p>
            <a:endParaRPr/>
          </a:p>
        </p:txBody>
      </p:sp>
      <p:sp>
        <p:nvSpPr>
          <p:cNvPr id="23" name="Shape 2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4" name="Shape 2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5" name="Shape 25"/>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marR="0" lvl="0" indent="-88900" algn="r" rtl="0">
              <a:spcBef>
                <a:spcPts val="0"/>
              </a:spcBef>
              <a:buClr>
                <a:srgbClr val="000000"/>
              </a:buClr>
              <a:buFont typeface="Arial"/>
              <a:buChar char="●"/>
            </a:pPr>
            <a:endParaRPr/>
          </a:p>
          <a:p>
            <a:pPr marL="457200" marR="0" lvl="1" indent="-88900" algn="l" rtl="0">
              <a:spcBef>
                <a:spcPts val="0"/>
              </a:spcBef>
              <a:buClr>
                <a:srgbClr val="000000"/>
              </a:buClr>
              <a:buFont typeface="Courier New"/>
              <a:buChar char="o"/>
            </a:pPr>
            <a:endParaRPr/>
          </a:p>
          <a:p>
            <a:pPr marL="914400" marR="0" lvl="2" indent="-88900" algn="l" rtl="0">
              <a:spcBef>
                <a:spcPts val="0"/>
              </a:spcBef>
              <a:buClr>
                <a:srgbClr val="000000"/>
              </a:buClr>
              <a:buFont typeface="Wingdings"/>
              <a:buChar char="§"/>
            </a:pPr>
            <a:endParaRPr/>
          </a:p>
          <a:p>
            <a:pPr marL="1371600" marR="0" lvl="3" indent="-88900" algn="l" rtl="0">
              <a:spcBef>
                <a:spcPts val="0"/>
              </a:spcBef>
              <a:buClr>
                <a:srgbClr val="000000"/>
              </a:buClr>
              <a:buFont typeface="Arial"/>
              <a:buChar char="●"/>
            </a:pPr>
            <a:endParaRPr/>
          </a:p>
          <a:p>
            <a:pPr marL="1828800" marR="0" lvl="4" indent="-88900" algn="l" rtl="0">
              <a:spcBef>
                <a:spcPts val="0"/>
              </a:spcBef>
              <a:buClr>
                <a:srgbClr val="000000"/>
              </a:buClr>
              <a:buFont typeface="Courier New"/>
              <a:buChar char="o"/>
            </a:pPr>
            <a:endParaRPr/>
          </a:p>
          <a:p>
            <a:pPr marL="2286000" marR="0" lvl="5" indent="-88900" algn="l" rtl="0">
              <a:spcBef>
                <a:spcPts val="0"/>
              </a:spcBef>
              <a:buClr>
                <a:srgbClr val="000000"/>
              </a:buClr>
              <a:buFont typeface="Wingdings"/>
              <a:buChar char="§"/>
            </a:pPr>
            <a:endParaRPr/>
          </a:p>
          <a:p>
            <a:pPr marL="2743200" marR="0" lvl="6" indent="-88900" algn="l" rtl="0">
              <a:spcBef>
                <a:spcPts val="0"/>
              </a:spcBef>
              <a:buClr>
                <a:srgbClr val="000000"/>
              </a:buClr>
              <a:buFont typeface="Arial"/>
              <a:buChar char="●"/>
            </a:pPr>
            <a:endParaRPr/>
          </a:p>
          <a:p>
            <a:pPr marL="3200400" marR="0" lvl="7" indent="-88900" algn="l" rtl="0">
              <a:spcBef>
                <a:spcPts val="0"/>
              </a:spcBef>
              <a:buClr>
                <a:srgbClr val="000000"/>
              </a:buClr>
              <a:buFont typeface="Courier New"/>
              <a:buChar char="o"/>
            </a:pPr>
            <a:endParaRPr/>
          </a:p>
          <a:p>
            <a:pPr marL="3657600" marR="0" lvl="8" indent="-88900" algn="l" rtl="0">
              <a:spcBef>
                <a:spcPts val="0"/>
              </a:spcBef>
              <a:buClr>
                <a:srgbClr val="000000"/>
              </a:buClr>
              <a:buFont typeface="Wingdings"/>
              <a:buChar char="§"/>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8" name="Shape 28"/>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indent="0" rtl="0">
              <a:spcBef>
                <a:spcPts val="0"/>
              </a:spcBef>
              <a:buClr>
                <a:srgbClr val="888888"/>
              </a:buClr>
              <a:buFont typeface="Calibri"/>
              <a:buNone/>
              <a:defRPr/>
            </a:lvl1pPr>
            <a:lvl2pPr marL="457200" indent="0" rtl="0">
              <a:spcBef>
                <a:spcPts val="0"/>
              </a:spcBef>
              <a:buClr>
                <a:srgbClr val="888888"/>
              </a:buClr>
              <a:buFont typeface="Calibri"/>
              <a:buNone/>
              <a:defRPr/>
            </a:lvl2pPr>
            <a:lvl3pPr marL="914400" indent="0" rtl="0">
              <a:spcBef>
                <a:spcPts val="0"/>
              </a:spcBef>
              <a:buClr>
                <a:srgbClr val="888888"/>
              </a:buClr>
              <a:buFont typeface="Calibri"/>
              <a:buNone/>
              <a:defRPr/>
            </a:lvl3pPr>
            <a:lvl4pPr marL="1371600" indent="0" rtl="0">
              <a:spcBef>
                <a:spcPts val="0"/>
              </a:spcBef>
              <a:buClr>
                <a:srgbClr val="888888"/>
              </a:buClr>
              <a:buFont typeface="Calibri"/>
              <a:buNone/>
              <a:defRPr/>
            </a:lvl4pPr>
            <a:lvl5pPr marL="1828800" indent="0" rtl="0">
              <a:spcBef>
                <a:spcPts val="0"/>
              </a:spcBef>
              <a:buClr>
                <a:srgbClr val="888888"/>
              </a:buClr>
              <a:buFont typeface="Calibri"/>
              <a:buNone/>
              <a:defRPr/>
            </a:lvl5pPr>
            <a:lvl6pPr marL="2286000" indent="0" rtl="0">
              <a:spcBef>
                <a:spcPts val="0"/>
              </a:spcBef>
              <a:buClr>
                <a:srgbClr val="888888"/>
              </a:buClr>
              <a:buFont typeface="Calibri"/>
              <a:buNone/>
              <a:defRPr/>
            </a:lvl6pPr>
            <a:lvl7pPr marL="2743200" indent="0" rtl="0">
              <a:spcBef>
                <a:spcPts val="0"/>
              </a:spcBef>
              <a:buClr>
                <a:srgbClr val="888888"/>
              </a:buClr>
              <a:buFont typeface="Calibri"/>
              <a:buNone/>
              <a:defRPr/>
            </a:lvl7pPr>
            <a:lvl8pPr marL="3200400" indent="0" rtl="0">
              <a:spcBef>
                <a:spcPts val="0"/>
              </a:spcBef>
              <a:buClr>
                <a:srgbClr val="888888"/>
              </a:buClr>
              <a:buFont typeface="Calibri"/>
              <a:buNone/>
              <a:defRPr/>
            </a:lvl8pPr>
            <a:lvl9pPr marL="3657600" indent="0" rtl="0">
              <a:spcBef>
                <a:spcPts val="0"/>
              </a:spcBef>
              <a:buClr>
                <a:srgbClr val="888888"/>
              </a:buClr>
              <a:buFont typeface="Calibri"/>
              <a:buNone/>
              <a:defRPr/>
            </a:lvl9pPr>
          </a:lstStyle>
          <a:p>
            <a:endParaRPr/>
          </a:p>
        </p:txBody>
      </p:sp>
      <p:sp>
        <p:nvSpPr>
          <p:cNvPr id="29" name="Shape 2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0" name="Shape 3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1" name="Shape 31"/>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marR="0" lvl="0" indent="-88900" algn="r" rtl="0">
              <a:spcBef>
                <a:spcPts val="0"/>
              </a:spcBef>
              <a:buClr>
                <a:srgbClr val="000000"/>
              </a:buClr>
              <a:buFont typeface="Arial"/>
              <a:buChar char="●"/>
            </a:pPr>
            <a:endParaRPr/>
          </a:p>
          <a:p>
            <a:pPr marL="457200" marR="0" lvl="1" indent="-88900" algn="l" rtl="0">
              <a:spcBef>
                <a:spcPts val="0"/>
              </a:spcBef>
              <a:buClr>
                <a:srgbClr val="000000"/>
              </a:buClr>
              <a:buFont typeface="Courier New"/>
              <a:buChar char="o"/>
            </a:pPr>
            <a:endParaRPr/>
          </a:p>
          <a:p>
            <a:pPr marL="914400" marR="0" lvl="2" indent="-88900" algn="l" rtl="0">
              <a:spcBef>
                <a:spcPts val="0"/>
              </a:spcBef>
              <a:buClr>
                <a:srgbClr val="000000"/>
              </a:buClr>
              <a:buFont typeface="Wingdings"/>
              <a:buChar char="§"/>
            </a:pPr>
            <a:endParaRPr/>
          </a:p>
          <a:p>
            <a:pPr marL="1371600" marR="0" lvl="3" indent="-88900" algn="l" rtl="0">
              <a:spcBef>
                <a:spcPts val="0"/>
              </a:spcBef>
              <a:buClr>
                <a:srgbClr val="000000"/>
              </a:buClr>
              <a:buFont typeface="Arial"/>
              <a:buChar char="●"/>
            </a:pPr>
            <a:endParaRPr/>
          </a:p>
          <a:p>
            <a:pPr marL="1828800" marR="0" lvl="4" indent="-88900" algn="l" rtl="0">
              <a:spcBef>
                <a:spcPts val="0"/>
              </a:spcBef>
              <a:buClr>
                <a:srgbClr val="000000"/>
              </a:buClr>
              <a:buFont typeface="Courier New"/>
              <a:buChar char="o"/>
            </a:pPr>
            <a:endParaRPr/>
          </a:p>
          <a:p>
            <a:pPr marL="2286000" marR="0" lvl="5" indent="-88900" algn="l" rtl="0">
              <a:spcBef>
                <a:spcPts val="0"/>
              </a:spcBef>
              <a:buClr>
                <a:srgbClr val="000000"/>
              </a:buClr>
              <a:buFont typeface="Wingdings"/>
              <a:buChar char="§"/>
            </a:pPr>
            <a:endParaRPr/>
          </a:p>
          <a:p>
            <a:pPr marL="2743200" marR="0" lvl="6" indent="-88900" algn="l" rtl="0">
              <a:spcBef>
                <a:spcPts val="0"/>
              </a:spcBef>
              <a:buClr>
                <a:srgbClr val="000000"/>
              </a:buClr>
              <a:buFont typeface="Arial"/>
              <a:buChar char="●"/>
            </a:pPr>
            <a:endParaRPr/>
          </a:p>
          <a:p>
            <a:pPr marL="3200400" marR="0" lvl="7" indent="-88900" algn="l" rtl="0">
              <a:spcBef>
                <a:spcPts val="0"/>
              </a:spcBef>
              <a:buClr>
                <a:srgbClr val="000000"/>
              </a:buClr>
              <a:buFont typeface="Courier New"/>
              <a:buChar char="o"/>
            </a:pPr>
            <a:endParaRPr/>
          </a:p>
          <a:p>
            <a:pPr marL="3657600" marR="0" lvl="8" indent="-88900" algn="l" rtl="0">
              <a:spcBef>
                <a:spcPts val="0"/>
              </a:spcBef>
              <a:buClr>
                <a:srgbClr val="000000"/>
              </a:buClr>
              <a:buFont typeface="Wingdings"/>
              <a:buChar char="§"/>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4" name="Shape 34"/>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5" name="Shape 35"/>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7" name="Shape 3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8" name="Shape 38"/>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marR="0" lvl="0" indent="-88900" algn="r" rtl="0">
              <a:spcBef>
                <a:spcPts val="0"/>
              </a:spcBef>
              <a:buClr>
                <a:srgbClr val="000000"/>
              </a:buClr>
              <a:buFont typeface="Arial"/>
              <a:buChar char="●"/>
            </a:pPr>
            <a:endParaRPr/>
          </a:p>
          <a:p>
            <a:pPr marL="457200" marR="0" lvl="1" indent="-88900" algn="l" rtl="0">
              <a:spcBef>
                <a:spcPts val="0"/>
              </a:spcBef>
              <a:buClr>
                <a:srgbClr val="000000"/>
              </a:buClr>
              <a:buFont typeface="Courier New"/>
              <a:buChar char="o"/>
            </a:pPr>
            <a:endParaRPr/>
          </a:p>
          <a:p>
            <a:pPr marL="914400" marR="0" lvl="2" indent="-88900" algn="l" rtl="0">
              <a:spcBef>
                <a:spcPts val="0"/>
              </a:spcBef>
              <a:buClr>
                <a:srgbClr val="000000"/>
              </a:buClr>
              <a:buFont typeface="Wingdings"/>
              <a:buChar char="§"/>
            </a:pPr>
            <a:endParaRPr/>
          </a:p>
          <a:p>
            <a:pPr marL="1371600" marR="0" lvl="3" indent="-88900" algn="l" rtl="0">
              <a:spcBef>
                <a:spcPts val="0"/>
              </a:spcBef>
              <a:buClr>
                <a:srgbClr val="000000"/>
              </a:buClr>
              <a:buFont typeface="Arial"/>
              <a:buChar char="●"/>
            </a:pPr>
            <a:endParaRPr/>
          </a:p>
          <a:p>
            <a:pPr marL="1828800" marR="0" lvl="4" indent="-88900" algn="l" rtl="0">
              <a:spcBef>
                <a:spcPts val="0"/>
              </a:spcBef>
              <a:buClr>
                <a:srgbClr val="000000"/>
              </a:buClr>
              <a:buFont typeface="Courier New"/>
              <a:buChar char="o"/>
            </a:pPr>
            <a:endParaRPr/>
          </a:p>
          <a:p>
            <a:pPr marL="2286000" marR="0" lvl="5" indent="-88900" algn="l" rtl="0">
              <a:spcBef>
                <a:spcPts val="0"/>
              </a:spcBef>
              <a:buClr>
                <a:srgbClr val="000000"/>
              </a:buClr>
              <a:buFont typeface="Wingdings"/>
              <a:buChar char="§"/>
            </a:pPr>
            <a:endParaRPr/>
          </a:p>
          <a:p>
            <a:pPr marL="2743200" marR="0" lvl="6" indent="-88900" algn="l" rtl="0">
              <a:spcBef>
                <a:spcPts val="0"/>
              </a:spcBef>
              <a:buClr>
                <a:srgbClr val="000000"/>
              </a:buClr>
              <a:buFont typeface="Arial"/>
              <a:buChar char="●"/>
            </a:pPr>
            <a:endParaRPr/>
          </a:p>
          <a:p>
            <a:pPr marL="3200400" marR="0" lvl="7" indent="-88900" algn="l" rtl="0">
              <a:spcBef>
                <a:spcPts val="0"/>
              </a:spcBef>
              <a:buClr>
                <a:srgbClr val="000000"/>
              </a:buClr>
              <a:buFont typeface="Courier New"/>
              <a:buChar char="o"/>
            </a:pPr>
            <a:endParaRPr/>
          </a:p>
          <a:p>
            <a:pPr marL="3657600" marR="0" lvl="8" indent="-88900" algn="l" rtl="0">
              <a:spcBef>
                <a:spcPts val="0"/>
              </a:spcBef>
              <a:buClr>
                <a:srgbClr val="000000"/>
              </a:buClr>
              <a:buFont typeface="Wingdings"/>
              <a:buChar char="§"/>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1" name="Shape 41"/>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42" name="Shape 42"/>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3" name="Shape 43"/>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44" name="Shape 44"/>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5" name="Shape 4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6" name="Shape 4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7" name="Shape 47"/>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marR="0" lvl="0" indent="-88900" algn="r" rtl="0">
              <a:spcBef>
                <a:spcPts val="0"/>
              </a:spcBef>
              <a:buClr>
                <a:srgbClr val="000000"/>
              </a:buClr>
              <a:buFont typeface="Arial"/>
              <a:buChar char="●"/>
            </a:pPr>
            <a:endParaRPr/>
          </a:p>
          <a:p>
            <a:pPr marL="457200" marR="0" lvl="1" indent="-88900" algn="l" rtl="0">
              <a:spcBef>
                <a:spcPts val="0"/>
              </a:spcBef>
              <a:buClr>
                <a:srgbClr val="000000"/>
              </a:buClr>
              <a:buFont typeface="Courier New"/>
              <a:buChar char="o"/>
            </a:pPr>
            <a:endParaRPr/>
          </a:p>
          <a:p>
            <a:pPr marL="914400" marR="0" lvl="2" indent="-88900" algn="l" rtl="0">
              <a:spcBef>
                <a:spcPts val="0"/>
              </a:spcBef>
              <a:buClr>
                <a:srgbClr val="000000"/>
              </a:buClr>
              <a:buFont typeface="Wingdings"/>
              <a:buChar char="§"/>
            </a:pPr>
            <a:endParaRPr/>
          </a:p>
          <a:p>
            <a:pPr marL="1371600" marR="0" lvl="3" indent="-88900" algn="l" rtl="0">
              <a:spcBef>
                <a:spcPts val="0"/>
              </a:spcBef>
              <a:buClr>
                <a:srgbClr val="000000"/>
              </a:buClr>
              <a:buFont typeface="Arial"/>
              <a:buChar char="●"/>
            </a:pPr>
            <a:endParaRPr/>
          </a:p>
          <a:p>
            <a:pPr marL="1828800" marR="0" lvl="4" indent="-88900" algn="l" rtl="0">
              <a:spcBef>
                <a:spcPts val="0"/>
              </a:spcBef>
              <a:buClr>
                <a:srgbClr val="000000"/>
              </a:buClr>
              <a:buFont typeface="Courier New"/>
              <a:buChar char="o"/>
            </a:pPr>
            <a:endParaRPr/>
          </a:p>
          <a:p>
            <a:pPr marL="2286000" marR="0" lvl="5" indent="-88900" algn="l" rtl="0">
              <a:spcBef>
                <a:spcPts val="0"/>
              </a:spcBef>
              <a:buClr>
                <a:srgbClr val="000000"/>
              </a:buClr>
              <a:buFont typeface="Wingdings"/>
              <a:buChar char="§"/>
            </a:pPr>
            <a:endParaRPr/>
          </a:p>
          <a:p>
            <a:pPr marL="2743200" marR="0" lvl="6" indent="-88900" algn="l" rtl="0">
              <a:spcBef>
                <a:spcPts val="0"/>
              </a:spcBef>
              <a:buClr>
                <a:srgbClr val="000000"/>
              </a:buClr>
              <a:buFont typeface="Arial"/>
              <a:buChar char="●"/>
            </a:pPr>
            <a:endParaRPr/>
          </a:p>
          <a:p>
            <a:pPr marL="3200400" marR="0" lvl="7" indent="-88900" algn="l" rtl="0">
              <a:spcBef>
                <a:spcPts val="0"/>
              </a:spcBef>
              <a:buClr>
                <a:srgbClr val="000000"/>
              </a:buClr>
              <a:buFont typeface="Courier New"/>
              <a:buChar char="o"/>
            </a:pPr>
            <a:endParaRPr/>
          </a:p>
          <a:p>
            <a:pPr marL="3657600" marR="0" lvl="8" indent="-88900" algn="l" rtl="0">
              <a:spcBef>
                <a:spcPts val="0"/>
              </a:spcBef>
              <a:buClr>
                <a:srgbClr val="000000"/>
              </a:buClr>
              <a:buFont typeface="Wingdings"/>
              <a:buChar char="§"/>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0" name="Shape 5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1" name="Shape 5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2" name="Shape 52"/>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marR="0" lvl="0" indent="-88900" algn="r" rtl="0">
              <a:spcBef>
                <a:spcPts val="0"/>
              </a:spcBef>
              <a:buClr>
                <a:srgbClr val="000000"/>
              </a:buClr>
              <a:buFont typeface="Arial"/>
              <a:buChar char="●"/>
            </a:pPr>
            <a:endParaRPr/>
          </a:p>
          <a:p>
            <a:pPr marL="457200" marR="0" lvl="1" indent="-88900" algn="l" rtl="0">
              <a:spcBef>
                <a:spcPts val="0"/>
              </a:spcBef>
              <a:buClr>
                <a:srgbClr val="000000"/>
              </a:buClr>
              <a:buFont typeface="Courier New"/>
              <a:buChar char="o"/>
            </a:pPr>
            <a:endParaRPr/>
          </a:p>
          <a:p>
            <a:pPr marL="914400" marR="0" lvl="2" indent="-88900" algn="l" rtl="0">
              <a:spcBef>
                <a:spcPts val="0"/>
              </a:spcBef>
              <a:buClr>
                <a:srgbClr val="000000"/>
              </a:buClr>
              <a:buFont typeface="Wingdings"/>
              <a:buChar char="§"/>
            </a:pPr>
            <a:endParaRPr/>
          </a:p>
          <a:p>
            <a:pPr marL="1371600" marR="0" lvl="3" indent="-88900" algn="l" rtl="0">
              <a:spcBef>
                <a:spcPts val="0"/>
              </a:spcBef>
              <a:buClr>
                <a:srgbClr val="000000"/>
              </a:buClr>
              <a:buFont typeface="Arial"/>
              <a:buChar char="●"/>
            </a:pPr>
            <a:endParaRPr/>
          </a:p>
          <a:p>
            <a:pPr marL="1828800" marR="0" lvl="4" indent="-88900" algn="l" rtl="0">
              <a:spcBef>
                <a:spcPts val="0"/>
              </a:spcBef>
              <a:buClr>
                <a:srgbClr val="000000"/>
              </a:buClr>
              <a:buFont typeface="Courier New"/>
              <a:buChar char="o"/>
            </a:pPr>
            <a:endParaRPr/>
          </a:p>
          <a:p>
            <a:pPr marL="2286000" marR="0" lvl="5" indent="-88900" algn="l" rtl="0">
              <a:spcBef>
                <a:spcPts val="0"/>
              </a:spcBef>
              <a:buClr>
                <a:srgbClr val="000000"/>
              </a:buClr>
              <a:buFont typeface="Wingdings"/>
              <a:buChar char="§"/>
            </a:pPr>
            <a:endParaRPr/>
          </a:p>
          <a:p>
            <a:pPr marL="2743200" marR="0" lvl="6" indent="-88900" algn="l" rtl="0">
              <a:spcBef>
                <a:spcPts val="0"/>
              </a:spcBef>
              <a:buClr>
                <a:srgbClr val="000000"/>
              </a:buClr>
              <a:buFont typeface="Arial"/>
              <a:buChar char="●"/>
            </a:pPr>
            <a:endParaRPr/>
          </a:p>
          <a:p>
            <a:pPr marL="3200400" marR="0" lvl="7" indent="-88900" algn="l" rtl="0">
              <a:spcBef>
                <a:spcPts val="0"/>
              </a:spcBef>
              <a:buClr>
                <a:srgbClr val="000000"/>
              </a:buClr>
              <a:buFont typeface="Courier New"/>
              <a:buChar char="o"/>
            </a:pPr>
            <a:endParaRPr/>
          </a:p>
          <a:p>
            <a:pPr marL="3657600" marR="0" lvl="8" indent="-88900" algn="l" rtl="0">
              <a:spcBef>
                <a:spcPts val="0"/>
              </a:spcBef>
              <a:buClr>
                <a:srgbClr val="000000"/>
              </a:buClr>
              <a:buFont typeface="Wingdings"/>
              <a:buChar char="§"/>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5" name="Shape 5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6" name="Shape 56"/>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marR="0" lvl="0" indent="-88900" algn="r" rtl="0">
              <a:spcBef>
                <a:spcPts val="0"/>
              </a:spcBef>
              <a:buClr>
                <a:srgbClr val="000000"/>
              </a:buClr>
              <a:buFont typeface="Arial"/>
              <a:buChar char="●"/>
            </a:pPr>
            <a:endParaRPr/>
          </a:p>
          <a:p>
            <a:pPr marL="457200" marR="0" lvl="1" indent="-88900" algn="l" rtl="0">
              <a:spcBef>
                <a:spcPts val="0"/>
              </a:spcBef>
              <a:buClr>
                <a:srgbClr val="000000"/>
              </a:buClr>
              <a:buFont typeface="Courier New"/>
              <a:buChar char="o"/>
            </a:pPr>
            <a:endParaRPr/>
          </a:p>
          <a:p>
            <a:pPr marL="914400" marR="0" lvl="2" indent="-88900" algn="l" rtl="0">
              <a:spcBef>
                <a:spcPts val="0"/>
              </a:spcBef>
              <a:buClr>
                <a:srgbClr val="000000"/>
              </a:buClr>
              <a:buFont typeface="Wingdings"/>
              <a:buChar char="§"/>
            </a:pPr>
            <a:endParaRPr/>
          </a:p>
          <a:p>
            <a:pPr marL="1371600" marR="0" lvl="3" indent="-88900" algn="l" rtl="0">
              <a:spcBef>
                <a:spcPts val="0"/>
              </a:spcBef>
              <a:buClr>
                <a:srgbClr val="000000"/>
              </a:buClr>
              <a:buFont typeface="Arial"/>
              <a:buChar char="●"/>
            </a:pPr>
            <a:endParaRPr/>
          </a:p>
          <a:p>
            <a:pPr marL="1828800" marR="0" lvl="4" indent="-88900" algn="l" rtl="0">
              <a:spcBef>
                <a:spcPts val="0"/>
              </a:spcBef>
              <a:buClr>
                <a:srgbClr val="000000"/>
              </a:buClr>
              <a:buFont typeface="Courier New"/>
              <a:buChar char="o"/>
            </a:pPr>
            <a:endParaRPr/>
          </a:p>
          <a:p>
            <a:pPr marL="2286000" marR="0" lvl="5" indent="-88900" algn="l" rtl="0">
              <a:spcBef>
                <a:spcPts val="0"/>
              </a:spcBef>
              <a:buClr>
                <a:srgbClr val="000000"/>
              </a:buClr>
              <a:buFont typeface="Wingdings"/>
              <a:buChar char="§"/>
            </a:pPr>
            <a:endParaRPr/>
          </a:p>
          <a:p>
            <a:pPr marL="2743200" marR="0" lvl="6" indent="-88900" algn="l" rtl="0">
              <a:spcBef>
                <a:spcPts val="0"/>
              </a:spcBef>
              <a:buClr>
                <a:srgbClr val="000000"/>
              </a:buClr>
              <a:buFont typeface="Arial"/>
              <a:buChar char="●"/>
            </a:pPr>
            <a:endParaRPr/>
          </a:p>
          <a:p>
            <a:pPr marL="3200400" marR="0" lvl="7" indent="-88900" algn="l" rtl="0">
              <a:spcBef>
                <a:spcPts val="0"/>
              </a:spcBef>
              <a:buClr>
                <a:srgbClr val="000000"/>
              </a:buClr>
              <a:buFont typeface="Courier New"/>
              <a:buChar char="o"/>
            </a:pPr>
            <a:endParaRPr/>
          </a:p>
          <a:p>
            <a:pPr marL="3657600" marR="0" lvl="8" indent="-88900" algn="l" rtl="0">
              <a:spcBef>
                <a:spcPts val="0"/>
              </a:spcBef>
              <a:buClr>
                <a:srgbClr val="000000"/>
              </a:buClr>
              <a:buFont typeface="Wingdings"/>
              <a:buChar char="§"/>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9" name="Shape 59"/>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0" name="Shape 60"/>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61" name="Shape 6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2" name="Shape 6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3" name="Shape 63"/>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marR="0" lvl="0" indent="-88900" algn="r" rtl="0">
              <a:spcBef>
                <a:spcPts val="0"/>
              </a:spcBef>
              <a:buClr>
                <a:srgbClr val="000000"/>
              </a:buClr>
              <a:buFont typeface="Arial"/>
              <a:buChar char="●"/>
            </a:pPr>
            <a:endParaRPr/>
          </a:p>
          <a:p>
            <a:pPr marL="457200" marR="0" lvl="1" indent="-88900" algn="l" rtl="0">
              <a:spcBef>
                <a:spcPts val="0"/>
              </a:spcBef>
              <a:buClr>
                <a:srgbClr val="000000"/>
              </a:buClr>
              <a:buFont typeface="Courier New"/>
              <a:buChar char="o"/>
            </a:pPr>
            <a:endParaRPr/>
          </a:p>
          <a:p>
            <a:pPr marL="914400" marR="0" lvl="2" indent="-88900" algn="l" rtl="0">
              <a:spcBef>
                <a:spcPts val="0"/>
              </a:spcBef>
              <a:buClr>
                <a:srgbClr val="000000"/>
              </a:buClr>
              <a:buFont typeface="Wingdings"/>
              <a:buChar char="§"/>
            </a:pPr>
            <a:endParaRPr/>
          </a:p>
          <a:p>
            <a:pPr marL="1371600" marR="0" lvl="3" indent="-88900" algn="l" rtl="0">
              <a:spcBef>
                <a:spcPts val="0"/>
              </a:spcBef>
              <a:buClr>
                <a:srgbClr val="000000"/>
              </a:buClr>
              <a:buFont typeface="Arial"/>
              <a:buChar char="●"/>
            </a:pPr>
            <a:endParaRPr/>
          </a:p>
          <a:p>
            <a:pPr marL="1828800" marR="0" lvl="4" indent="-88900" algn="l" rtl="0">
              <a:spcBef>
                <a:spcPts val="0"/>
              </a:spcBef>
              <a:buClr>
                <a:srgbClr val="000000"/>
              </a:buClr>
              <a:buFont typeface="Courier New"/>
              <a:buChar char="o"/>
            </a:pPr>
            <a:endParaRPr/>
          </a:p>
          <a:p>
            <a:pPr marL="2286000" marR="0" lvl="5" indent="-88900" algn="l" rtl="0">
              <a:spcBef>
                <a:spcPts val="0"/>
              </a:spcBef>
              <a:buClr>
                <a:srgbClr val="000000"/>
              </a:buClr>
              <a:buFont typeface="Wingdings"/>
              <a:buChar char="§"/>
            </a:pPr>
            <a:endParaRPr/>
          </a:p>
          <a:p>
            <a:pPr marL="2743200" marR="0" lvl="6" indent="-88900" algn="l" rtl="0">
              <a:spcBef>
                <a:spcPts val="0"/>
              </a:spcBef>
              <a:buClr>
                <a:srgbClr val="000000"/>
              </a:buClr>
              <a:buFont typeface="Arial"/>
              <a:buChar char="●"/>
            </a:pPr>
            <a:endParaRPr/>
          </a:p>
          <a:p>
            <a:pPr marL="3200400" marR="0" lvl="7" indent="-88900" algn="l" rtl="0">
              <a:spcBef>
                <a:spcPts val="0"/>
              </a:spcBef>
              <a:buClr>
                <a:srgbClr val="000000"/>
              </a:buClr>
              <a:buFont typeface="Courier New"/>
              <a:buChar char="o"/>
            </a:pPr>
            <a:endParaRPr/>
          </a:p>
          <a:p>
            <a:pPr marL="3657600" marR="0" lvl="8" indent="-88900" algn="l" rtl="0">
              <a:spcBef>
                <a:spcPts val="0"/>
              </a:spcBef>
              <a:buClr>
                <a:srgbClr val="000000"/>
              </a:buClr>
              <a:buFont typeface="Wingdings"/>
              <a:buChar char="§"/>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6" name="Shape 66"/>
          <p:cNvSpPr>
            <a:spLocks noGrp="1"/>
          </p:cNvSpPr>
          <p:nvPr>
            <p:ph type="pic" idx="2"/>
          </p:nvPr>
        </p:nvSpPr>
        <p:spPr>
          <a:xfrm>
            <a:off x="1792288" y="612775"/>
            <a:ext cx="5486399" cy="4114800"/>
          </a:xfrm>
          <a:prstGeom prst="rect">
            <a:avLst/>
          </a:prstGeom>
          <a:noFill/>
          <a:ln>
            <a:noFill/>
          </a:ln>
        </p:spPr>
      </p:sp>
      <p:sp>
        <p:nvSpPr>
          <p:cNvPr id="67" name="Shape 67"/>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68" name="Shape 6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9" name="Shape 6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0" name="Shape 70"/>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marR="0" lvl="0" indent="-88900" algn="r" rtl="0">
              <a:spcBef>
                <a:spcPts val="0"/>
              </a:spcBef>
              <a:buClr>
                <a:srgbClr val="000000"/>
              </a:buClr>
              <a:buFont typeface="Arial"/>
              <a:buChar char="●"/>
            </a:pPr>
            <a:endParaRPr/>
          </a:p>
          <a:p>
            <a:pPr marL="457200" marR="0" lvl="1" indent="-88900" algn="l" rtl="0">
              <a:spcBef>
                <a:spcPts val="0"/>
              </a:spcBef>
              <a:buClr>
                <a:srgbClr val="000000"/>
              </a:buClr>
              <a:buFont typeface="Courier New"/>
              <a:buChar char="o"/>
            </a:pPr>
            <a:endParaRPr/>
          </a:p>
          <a:p>
            <a:pPr marL="914400" marR="0" lvl="2" indent="-88900" algn="l" rtl="0">
              <a:spcBef>
                <a:spcPts val="0"/>
              </a:spcBef>
              <a:buClr>
                <a:srgbClr val="000000"/>
              </a:buClr>
              <a:buFont typeface="Wingdings"/>
              <a:buChar char="§"/>
            </a:pPr>
            <a:endParaRPr/>
          </a:p>
          <a:p>
            <a:pPr marL="1371600" marR="0" lvl="3" indent="-88900" algn="l" rtl="0">
              <a:spcBef>
                <a:spcPts val="0"/>
              </a:spcBef>
              <a:buClr>
                <a:srgbClr val="000000"/>
              </a:buClr>
              <a:buFont typeface="Arial"/>
              <a:buChar char="●"/>
            </a:pPr>
            <a:endParaRPr/>
          </a:p>
          <a:p>
            <a:pPr marL="1828800" marR="0" lvl="4" indent="-88900" algn="l" rtl="0">
              <a:spcBef>
                <a:spcPts val="0"/>
              </a:spcBef>
              <a:buClr>
                <a:srgbClr val="000000"/>
              </a:buClr>
              <a:buFont typeface="Courier New"/>
              <a:buChar char="o"/>
            </a:pPr>
            <a:endParaRPr/>
          </a:p>
          <a:p>
            <a:pPr marL="2286000" marR="0" lvl="5" indent="-88900" algn="l" rtl="0">
              <a:spcBef>
                <a:spcPts val="0"/>
              </a:spcBef>
              <a:buClr>
                <a:srgbClr val="000000"/>
              </a:buClr>
              <a:buFont typeface="Wingdings"/>
              <a:buChar char="§"/>
            </a:pPr>
            <a:endParaRPr/>
          </a:p>
          <a:p>
            <a:pPr marL="2743200" marR="0" lvl="6" indent="-88900" algn="l" rtl="0">
              <a:spcBef>
                <a:spcPts val="0"/>
              </a:spcBef>
              <a:buClr>
                <a:srgbClr val="000000"/>
              </a:buClr>
              <a:buFont typeface="Arial"/>
              <a:buChar char="●"/>
            </a:pPr>
            <a:endParaRPr/>
          </a:p>
          <a:p>
            <a:pPr marL="3200400" marR="0" lvl="7" indent="-88900" algn="l" rtl="0">
              <a:spcBef>
                <a:spcPts val="0"/>
              </a:spcBef>
              <a:buClr>
                <a:srgbClr val="000000"/>
              </a:buClr>
              <a:buFont typeface="Courier New"/>
              <a:buChar char="o"/>
            </a:pPr>
            <a:endParaRPr/>
          </a:p>
          <a:p>
            <a:pPr marL="3657600" marR="0" lvl="8" indent="-88900" algn="l" rtl="0">
              <a:spcBef>
                <a:spcPts val="0"/>
              </a:spcBef>
              <a:buClr>
                <a:srgbClr val="000000"/>
              </a:buClr>
              <a:buFont typeface="Wingdings"/>
              <a:buChar char="§"/>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 name="Shape 10"/>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indent="-139700" algn="l" rtl="0">
              <a:spcBef>
                <a:spcPts val="640"/>
              </a:spcBef>
              <a:buClr>
                <a:schemeClr val="dk1"/>
              </a:buClr>
              <a:buFont typeface="Calibri"/>
              <a:buChar char="•"/>
              <a:defRPr/>
            </a:lvl1pPr>
            <a:lvl2pPr marL="742950" marR="0" indent="-107950" algn="l" rtl="0">
              <a:spcBef>
                <a:spcPts val="560"/>
              </a:spcBef>
              <a:buClr>
                <a:schemeClr val="dk1"/>
              </a:buClr>
              <a:buFont typeface="Calibri"/>
              <a:buChar char="–"/>
              <a:defRPr/>
            </a:lvl2pPr>
            <a:lvl3pPr marL="1143000" marR="0" indent="-76200" algn="l" rtl="0">
              <a:spcBef>
                <a:spcPts val="480"/>
              </a:spcBef>
              <a:buClr>
                <a:schemeClr val="dk1"/>
              </a:buClr>
              <a:buFont typeface="Calibri"/>
              <a:buChar char="•"/>
              <a:defRPr/>
            </a:lvl3pPr>
            <a:lvl4pPr marL="1600200" marR="0" indent="-101600" algn="l" rtl="0">
              <a:spcBef>
                <a:spcPts val="400"/>
              </a:spcBef>
              <a:buClr>
                <a:schemeClr val="dk1"/>
              </a:buClr>
              <a:buFont typeface="Calibri"/>
              <a:buChar char="–"/>
              <a:defRPr/>
            </a:lvl4pPr>
            <a:lvl5pPr marL="2057400" marR="0" indent="-101600" algn="l" rtl="0">
              <a:spcBef>
                <a:spcPts val="400"/>
              </a:spcBef>
              <a:buClr>
                <a:schemeClr val="dk1"/>
              </a:buClr>
              <a:buFont typeface="Calibri"/>
              <a:buChar char="»"/>
              <a:defRPr/>
            </a:lvl5pPr>
            <a:lvl6pPr marL="2514600" marR="0" indent="-101600" algn="l" rtl="0">
              <a:spcBef>
                <a:spcPts val="400"/>
              </a:spcBef>
              <a:buClr>
                <a:schemeClr val="dk1"/>
              </a:buClr>
              <a:buFont typeface="Calibri"/>
              <a:buChar char="•"/>
              <a:defRPr/>
            </a:lvl6pPr>
            <a:lvl7pPr marL="2971800" marR="0" indent="-101600" algn="l" rtl="0">
              <a:spcBef>
                <a:spcPts val="400"/>
              </a:spcBef>
              <a:buClr>
                <a:schemeClr val="dk1"/>
              </a:buClr>
              <a:buFont typeface="Calibri"/>
              <a:buChar char="•"/>
              <a:defRPr/>
            </a:lvl7pPr>
            <a:lvl8pPr marL="3429000" marR="0" indent="-101600" algn="l" rtl="0">
              <a:spcBef>
                <a:spcPts val="400"/>
              </a:spcBef>
              <a:buClr>
                <a:schemeClr val="dk1"/>
              </a:buClr>
              <a:buFont typeface="Calibri"/>
              <a:buChar char="•"/>
              <a:defRPr/>
            </a:lvl8pPr>
            <a:lvl9pPr marL="3886200" marR="0" indent="-101600" algn="l" rtl="0">
              <a:spcBef>
                <a:spcPts val="400"/>
              </a:spcBef>
              <a:buClr>
                <a:schemeClr val="dk1"/>
              </a:buClr>
              <a:buFont typeface="Calibri"/>
              <a:buChar char="•"/>
              <a:defRPr/>
            </a:lvl9pPr>
          </a:lstStyle>
          <a:p>
            <a:endParaRPr/>
          </a:p>
        </p:txBody>
      </p:sp>
      <p:sp>
        <p:nvSpPr>
          <p:cNvPr id="11" name="Shape 1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2" name="Shape 1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3" name="Shape 13"/>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marR="0" lvl="0" indent="-88900" algn="r" rtl="0">
              <a:spcBef>
                <a:spcPts val="0"/>
              </a:spcBef>
              <a:buClr>
                <a:srgbClr val="000000"/>
              </a:buClr>
              <a:buFont typeface="Arial"/>
              <a:buChar char="●"/>
            </a:pPr>
            <a:endParaRPr/>
          </a:p>
          <a:p>
            <a:pPr marL="457200" marR="0" lvl="1" indent="-88900" algn="l" rtl="0">
              <a:spcBef>
                <a:spcPts val="0"/>
              </a:spcBef>
              <a:buClr>
                <a:srgbClr val="000000"/>
              </a:buClr>
              <a:buFont typeface="Courier New"/>
              <a:buChar char="o"/>
            </a:pPr>
            <a:endParaRPr/>
          </a:p>
          <a:p>
            <a:pPr marL="914400" marR="0" lvl="2" indent="-88900" algn="l" rtl="0">
              <a:spcBef>
                <a:spcPts val="0"/>
              </a:spcBef>
              <a:buClr>
                <a:srgbClr val="000000"/>
              </a:buClr>
              <a:buFont typeface="Wingdings"/>
              <a:buChar char="§"/>
            </a:pPr>
            <a:endParaRPr/>
          </a:p>
          <a:p>
            <a:pPr marL="1371600" marR="0" lvl="3" indent="-88900" algn="l" rtl="0">
              <a:spcBef>
                <a:spcPts val="0"/>
              </a:spcBef>
              <a:buClr>
                <a:srgbClr val="000000"/>
              </a:buClr>
              <a:buFont typeface="Arial"/>
              <a:buChar char="●"/>
            </a:pPr>
            <a:endParaRPr/>
          </a:p>
          <a:p>
            <a:pPr marL="1828800" marR="0" lvl="4" indent="-88900" algn="l" rtl="0">
              <a:spcBef>
                <a:spcPts val="0"/>
              </a:spcBef>
              <a:buClr>
                <a:srgbClr val="000000"/>
              </a:buClr>
              <a:buFont typeface="Courier New"/>
              <a:buChar char="o"/>
            </a:pPr>
            <a:endParaRPr/>
          </a:p>
          <a:p>
            <a:pPr marL="2286000" marR="0" lvl="5" indent="-88900" algn="l" rtl="0">
              <a:spcBef>
                <a:spcPts val="0"/>
              </a:spcBef>
              <a:buClr>
                <a:srgbClr val="000000"/>
              </a:buClr>
              <a:buFont typeface="Wingdings"/>
              <a:buChar char="§"/>
            </a:pPr>
            <a:endParaRPr/>
          </a:p>
          <a:p>
            <a:pPr marL="2743200" marR="0" lvl="6" indent="-88900" algn="l" rtl="0">
              <a:spcBef>
                <a:spcPts val="0"/>
              </a:spcBef>
              <a:buClr>
                <a:srgbClr val="000000"/>
              </a:buClr>
              <a:buFont typeface="Arial"/>
              <a:buChar char="●"/>
            </a:pPr>
            <a:endParaRPr/>
          </a:p>
          <a:p>
            <a:pPr marL="3200400" marR="0" lvl="7" indent="-88900" algn="l" rtl="0">
              <a:spcBef>
                <a:spcPts val="0"/>
              </a:spcBef>
              <a:buClr>
                <a:srgbClr val="000000"/>
              </a:buClr>
              <a:buFont typeface="Courier New"/>
              <a:buChar char="o"/>
            </a:pPr>
            <a:endParaRPr/>
          </a:p>
          <a:p>
            <a:pPr marL="3657600" marR="0" lvl="8" indent="-88900" algn="l" rtl="0">
              <a:spcBef>
                <a:spcPts val="0"/>
              </a:spcBef>
              <a:buClr>
                <a:srgbClr val="000000"/>
              </a:buClr>
              <a:buFont typeface="Wingdings"/>
              <a:buChar char="§"/>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jp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8.jp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www.w3.org/TR/r2rml/"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youtu.be/7rs_iHmt6u4" TargetMode="External"/><Relationship Id="rId4" Type="http://schemas.openxmlformats.org/officeDocument/2006/relationships/image" Target="../media/image2.png"/><Relationship Id="rId5" Type="http://schemas.openxmlformats.org/officeDocument/2006/relationships/image" Target="../media/image11.jp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youtu.be/7rs_iHmt6u4" TargetMode="External"/><Relationship Id="rId4" Type="http://schemas.openxmlformats.org/officeDocument/2006/relationships/image" Target="../media/image2.png"/><Relationship Id="rId5" Type="http://schemas.openxmlformats.org/officeDocument/2006/relationships/image" Target="../media/image12.jp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youtu.be/7rs_iHmt6u4" TargetMode="External"/><Relationship Id="rId4" Type="http://schemas.openxmlformats.org/officeDocument/2006/relationships/image" Target="../media/image2.png"/><Relationship Id="rId5" Type="http://schemas.openxmlformats.org/officeDocument/2006/relationships/image" Target="../media/image13.jp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youtu.be/j20K_mtfXvA" TargetMode="External"/><Relationship Id="rId4" Type="http://schemas.openxmlformats.org/officeDocument/2006/relationships/image" Target="../media/image2.png"/><Relationship Id="rId5" Type="http://schemas.openxmlformats.org/officeDocument/2006/relationships/image" Target="../media/image14.jp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7.jp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9.jp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vioil/ontology_extensions" TargetMode="External"/><Relationship Id="rId4" Type="http://schemas.openxmlformats.org/officeDocument/2006/relationships/hyperlink" Target="https://github.com/vioil/DataPropeties-id" TargetMode="External"/><Relationship Id="rId5" Type="http://schemas.openxmlformats.org/officeDocument/2006/relationships/hyperlink" Target="https://github.com/vioil/R2RML-Karma" TargetMode="External"/><Relationship Id="rId6" Type="http://schemas.openxmlformats.org/officeDocument/2006/relationships/hyperlink" Target="https://www.youtube.com/channel/UCb9vsw2XvZDzZtEwe0aH9eA" TargetMode="External"/><Relationship Id="rId7" Type="http://schemas.openxmlformats.org/officeDocument/2006/relationships/hyperlink" Target="http://www.isi.edu/integration/karma/" TargetMode="External"/><Relationship Id="rId8"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hyperlink" Target="https://galter.northwestern.edu/staff/Violeta-Ilik" TargetMode="External"/><Relationship Id="rId4" Type="http://schemas.openxmlformats.org/officeDocument/2006/relationships/hyperlink" Target="http://vivo.vivoweb.org/display/n10603" TargetMode="External"/><Relationship Id="rId5" Type="http://schemas.openxmlformats.org/officeDocument/2006/relationships/image" Target="../media/image2.png"/><Relationship Id="rId6" Type="http://schemas.openxmlformats.org/officeDocument/2006/relationships/image" Target="../media/image22.jpe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jpg"/><Relationship Id="rId5"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ctrTitle"/>
          </p:nvPr>
        </p:nvSpPr>
        <p:spPr>
          <a:xfrm>
            <a:off x="601635" y="2397741"/>
            <a:ext cx="8274096" cy="1470024"/>
          </a:xfrm>
          <a:prstGeom prst="rect">
            <a:avLst/>
          </a:prstGeom>
          <a:noFill/>
          <a:ln>
            <a:noFill/>
          </a:ln>
        </p:spPr>
        <p:txBody>
          <a:bodyPr lIns="91425" tIns="45700" rIns="91425" bIns="45700" anchor="ctr" anchorCtr="0">
            <a:noAutofit/>
          </a:bodyPr>
          <a:lstStyle/>
          <a:p>
            <a:pPr lvl="0">
              <a:buClr>
                <a:srgbClr val="7F7F7F"/>
              </a:buClr>
              <a:buSzPct val="25000"/>
            </a:pPr>
            <a:r>
              <a:rPr lang="en-US" sz="3600" b="1" i="0" u="none" strike="noStrike" cap="none" baseline="0" dirty="0">
                <a:solidFill>
                  <a:srgbClr val="7F7F7F"/>
                </a:solidFill>
                <a:latin typeface="Calibri"/>
                <a:ea typeface="Calibri"/>
                <a:cs typeface="Calibri"/>
                <a:sym typeface="Calibri"/>
              </a:rPr>
              <a:t>Karma is a Tool! </a:t>
            </a:r>
            <a:r>
              <a:rPr lang="en-US" sz="3600" b="0" i="0" u="none" strike="noStrike" cap="none" baseline="0" dirty="0">
                <a:solidFill>
                  <a:srgbClr val="7F7F7F"/>
                </a:solidFill>
                <a:latin typeface="Calibri"/>
                <a:ea typeface="Calibri"/>
                <a:cs typeface="Calibri"/>
                <a:sym typeface="Calibri"/>
              </a:rPr>
              <a:t/>
            </a:r>
            <a:br>
              <a:rPr lang="en-US" sz="3600" b="0" i="0" u="none" strike="noStrike" cap="none" baseline="0" dirty="0">
                <a:solidFill>
                  <a:srgbClr val="7F7F7F"/>
                </a:solidFill>
                <a:latin typeface="Calibri"/>
                <a:ea typeface="Calibri"/>
                <a:cs typeface="Calibri"/>
                <a:sym typeface="Calibri"/>
              </a:rPr>
            </a:br>
            <a:r>
              <a:rPr lang="en-US" sz="1800" b="0" i="0" u="none" strike="noStrike" cap="none" baseline="0" dirty="0">
                <a:solidFill>
                  <a:srgbClr val="953734"/>
                </a:solidFill>
                <a:latin typeface="Calibri"/>
                <a:ea typeface="Calibri"/>
                <a:cs typeface="Calibri"/>
                <a:sym typeface="Calibri"/>
              </a:rPr>
              <a:t>prepared </a:t>
            </a:r>
            <a:r>
              <a:rPr lang="en-US" sz="1800" b="0" i="0" u="none" strike="noStrike" cap="none" baseline="0" dirty="0" smtClean="0">
                <a:solidFill>
                  <a:srgbClr val="953734"/>
                </a:solidFill>
                <a:latin typeface="Calibri"/>
                <a:ea typeface="Calibri"/>
                <a:cs typeface="Calibri"/>
                <a:sym typeface="Calibri"/>
              </a:rPr>
              <a:t>for VIVO </a:t>
            </a:r>
            <a:r>
              <a:rPr lang="en-US" sz="1800" dirty="0" smtClean="0">
                <a:solidFill>
                  <a:srgbClr val="953734"/>
                </a:solidFill>
                <a:latin typeface="Calibri"/>
                <a:ea typeface="Calibri"/>
                <a:cs typeface="Calibri"/>
                <a:sym typeface="Calibri"/>
              </a:rPr>
              <a:t>Camp</a:t>
            </a:r>
            <a:endParaRPr lang="en-US" sz="1800" b="0" i="0" u="none" strike="noStrike" cap="none" baseline="0" dirty="0">
              <a:solidFill>
                <a:srgbClr val="953734"/>
              </a:solidFill>
              <a:latin typeface="Calibri"/>
              <a:ea typeface="Calibri"/>
              <a:cs typeface="Calibri"/>
              <a:sym typeface="Calibri"/>
            </a:endParaRPr>
          </a:p>
        </p:txBody>
      </p:sp>
      <p:sp>
        <p:nvSpPr>
          <p:cNvPr id="85" name="Shape 85"/>
          <p:cNvSpPr txBox="1">
            <a:spLocks noGrp="1"/>
          </p:cNvSpPr>
          <p:nvPr>
            <p:ph type="subTitle" idx="1"/>
          </p:nvPr>
        </p:nvSpPr>
        <p:spPr>
          <a:xfrm>
            <a:off x="1371600" y="3714248"/>
            <a:ext cx="6400799" cy="2631302"/>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buClr>
                <a:srgbClr val="888888"/>
              </a:buClr>
              <a:buSzPct val="25000"/>
              <a:buFont typeface="Calibri"/>
              <a:buNone/>
            </a:pPr>
            <a:r>
              <a:rPr lang="en-US" sz="2400" b="1" i="1" u="none" strike="noStrike" cap="none" baseline="0" dirty="0">
                <a:solidFill>
                  <a:srgbClr val="888888"/>
                </a:solidFill>
                <a:latin typeface="Calibri"/>
                <a:ea typeface="Calibri"/>
                <a:cs typeface="Calibri"/>
                <a:sym typeface="Calibri"/>
              </a:rPr>
              <a:t>Violeta </a:t>
            </a:r>
            <a:r>
              <a:rPr lang="en-US" sz="2400" b="1" i="1" u="none" strike="noStrike" cap="none" baseline="0" dirty="0" smtClean="0">
                <a:solidFill>
                  <a:srgbClr val="888888"/>
                </a:solidFill>
                <a:latin typeface="Calibri"/>
                <a:ea typeface="Calibri"/>
                <a:cs typeface="Calibri"/>
                <a:sym typeface="Calibri"/>
              </a:rPr>
              <a:t>Ilik</a:t>
            </a:r>
          </a:p>
          <a:p>
            <a:pPr marL="0" marR="0" lvl="0" indent="0" algn="ctr" rtl="0">
              <a:lnSpc>
                <a:spcPct val="90000"/>
              </a:lnSpc>
              <a:spcBef>
                <a:spcPts val="0"/>
              </a:spcBef>
              <a:buClr>
                <a:srgbClr val="888888"/>
              </a:buClr>
              <a:buSzPct val="25000"/>
              <a:buFont typeface="Calibri"/>
              <a:buNone/>
            </a:pPr>
            <a:endParaRPr lang="en-US" sz="2400" b="1" i="1" dirty="0">
              <a:solidFill>
                <a:srgbClr val="888888"/>
              </a:solidFill>
              <a:latin typeface="Calibri"/>
              <a:ea typeface="Calibri"/>
              <a:cs typeface="Calibri"/>
              <a:sym typeface="Calibri"/>
            </a:endParaRPr>
          </a:p>
          <a:p>
            <a:pPr marL="0" marR="0" lvl="0" indent="0" algn="ctr" rtl="0">
              <a:lnSpc>
                <a:spcPct val="90000"/>
              </a:lnSpc>
              <a:spcBef>
                <a:spcPts val="0"/>
              </a:spcBef>
              <a:buClr>
                <a:srgbClr val="888888"/>
              </a:buClr>
              <a:buSzPct val="25000"/>
              <a:buFont typeface="Calibri"/>
              <a:buNone/>
            </a:pPr>
            <a:r>
              <a:rPr lang="en-US" sz="2000" b="1" dirty="0" smtClean="0">
                <a:solidFill>
                  <a:srgbClr val="888888"/>
                </a:solidFill>
                <a:latin typeface="Calibri"/>
                <a:ea typeface="Calibri"/>
                <a:cs typeface="Calibri"/>
                <a:sym typeface="Calibri"/>
              </a:rPr>
              <a:t>Galter </a:t>
            </a:r>
            <a:r>
              <a:rPr lang="en-US" sz="2000" b="1" dirty="0">
                <a:solidFill>
                  <a:srgbClr val="888888"/>
                </a:solidFill>
                <a:latin typeface="Calibri"/>
                <a:ea typeface="Calibri"/>
                <a:cs typeface="Calibri"/>
                <a:sym typeface="Calibri"/>
              </a:rPr>
              <a:t>Health Sciences </a:t>
            </a:r>
            <a:r>
              <a:rPr lang="en-US" sz="2000" b="1" dirty="0" smtClean="0">
                <a:solidFill>
                  <a:srgbClr val="888888"/>
                </a:solidFill>
                <a:latin typeface="Calibri"/>
                <a:ea typeface="Calibri"/>
                <a:cs typeface="Calibri"/>
                <a:sym typeface="Calibri"/>
              </a:rPr>
              <a:t>Library</a:t>
            </a:r>
            <a:endParaRPr lang="en-US" sz="2000" b="1" dirty="0">
              <a:solidFill>
                <a:srgbClr val="888888"/>
              </a:solidFill>
              <a:latin typeface="Calibri"/>
              <a:ea typeface="Calibri"/>
              <a:cs typeface="Calibri"/>
              <a:sym typeface="Calibri"/>
            </a:endParaRPr>
          </a:p>
          <a:p>
            <a:pPr lvl="0">
              <a:lnSpc>
                <a:spcPct val="90000"/>
              </a:lnSpc>
              <a:spcBef>
                <a:spcPts val="0"/>
              </a:spcBef>
              <a:buSzPct val="25000"/>
            </a:pPr>
            <a:r>
              <a:rPr lang="en-US" sz="2000" b="1" dirty="0">
                <a:solidFill>
                  <a:srgbClr val="888888"/>
                </a:solidFill>
                <a:latin typeface="Calibri"/>
                <a:ea typeface="Calibri"/>
                <a:cs typeface="Calibri"/>
                <a:sym typeface="Calibri"/>
              </a:rPr>
              <a:t>Feinberg School of Medicine</a:t>
            </a:r>
          </a:p>
          <a:p>
            <a:pPr lvl="0">
              <a:lnSpc>
                <a:spcPct val="90000"/>
              </a:lnSpc>
              <a:spcBef>
                <a:spcPts val="0"/>
              </a:spcBef>
              <a:buSzPct val="25000"/>
            </a:pPr>
            <a:r>
              <a:rPr lang="en-US" sz="2000" b="1" dirty="0" smtClean="0">
                <a:solidFill>
                  <a:srgbClr val="888888"/>
                </a:solidFill>
                <a:latin typeface="Calibri"/>
                <a:ea typeface="Calibri"/>
                <a:cs typeface="Calibri"/>
                <a:sym typeface="Calibri"/>
              </a:rPr>
              <a:t>Northwestern </a:t>
            </a:r>
            <a:r>
              <a:rPr lang="en-US" sz="2000" b="1" dirty="0">
                <a:solidFill>
                  <a:srgbClr val="888888"/>
                </a:solidFill>
                <a:latin typeface="Calibri"/>
                <a:ea typeface="Calibri"/>
                <a:cs typeface="Calibri"/>
                <a:sym typeface="Calibri"/>
              </a:rPr>
              <a:t>University Clinical and</a:t>
            </a:r>
            <a:br>
              <a:rPr lang="en-US" sz="2000" b="1" dirty="0">
                <a:solidFill>
                  <a:srgbClr val="888888"/>
                </a:solidFill>
                <a:latin typeface="Calibri"/>
                <a:ea typeface="Calibri"/>
                <a:cs typeface="Calibri"/>
                <a:sym typeface="Calibri"/>
              </a:rPr>
            </a:br>
            <a:r>
              <a:rPr lang="en-US" sz="2000" b="1" dirty="0">
                <a:solidFill>
                  <a:srgbClr val="888888"/>
                </a:solidFill>
                <a:latin typeface="Calibri"/>
                <a:ea typeface="Calibri"/>
                <a:cs typeface="Calibri"/>
                <a:sym typeface="Calibri"/>
              </a:rPr>
              <a:t>Translational Sciences Institute (NUCATS), Chicago, IL</a:t>
            </a:r>
            <a:endParaRPr lang="en-US" sz="2000" b="1" u="none" strike="noStrike" cap="none" baseline="0" dirty="0">
              <a:solidFill>
                <a:srgbClr val="888888"/>
              </a:solidFill>
              <a:latin typeface="Calibri"/>
              <a:ea typeface="Calibri"/>
              <a:cs typeface="Calibri"/>
              <a:sym typeface="Calibri"/>
            </a:endParaRPr>
          </a:p>
        </p:txBody>
      </p:sp>
      <p:sp>
        <p:nvSpPr>
          <p:cNvPr id="87" name="Shape 87"/>
          <p:cNvSpPr txBox="1"/>
          <p:nvPr/>
        </p:nvSpPr>
        <p:spPr>
          <a:xfrm>
            <a:off x="5007925" y="6345550"/>
            <a:ext cx="3678900" cy="3692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dirty="0" smtClean="0">
                <a:solidFill>
                  <a:srgbClr val="7F7F7F"/>
                </a:solidFill>
                <a:latin typeface="Calibri"/>
                <a:ea typeface="Calibri"/>
                <a:cs typeface="Calibri"/>
                <a:sym typeface="Calibri"/>
              </a:rPr>
              <a:t>Albuquerque, NM </a:t>
            </a:r>
            <a:r>
              <a:rPr lang="mr-IN" sz="1800" dirty="0" smtClean="0">
                <a:solidFill>
                  <a:srgbClr val="7F7F7F"/>
                </a:solidFill>
                <a:latin typeface="Calibri"/>
                <a:ea typeface="Calibri"/>
                <a:cs typeface="Calibri"/>
                <a:sym typeface="Calibri"/>
              </a:rPr>
              <a:t>–</a:t>
            </a:r>
            <a:r>
              <a:rPr lang="en-US" sz="1800" dirty="0" smtClean="0">
                <a:solidFill>
                  <a:srgbClr val="7F7F7F"/>
                </a:solidFill>
                <a:latin typeface="Calibri"/>
                <a:ea typeface="Calibri"/>
                <a:cs typeface="Calibri"/>
                <a:sym typeface="Calibri"/>
              </a:rPr>
              <a:t> April 6-8, 2017</a:t>
            </a:r>
            <a:endParaRPr lang="en-US" sz="1800" dirty="0">
              <a:solidFill>
                <a:srgbClr val="7F7F7F"/>
              </a:solidFill>
              <a:latin typeface="Calibri"/>
              <a:ea typeface="Calibri"/>
              <a:cs typeface="Calibri"/>
              <a:sym typeface="Calibri"/>
            </a:endParaRPr>
          </a:p>
        </p:txBody>
      </p:sp>
      <p:pic>
        <p:nvPicPr>
          <p:cNvPr id="88" name="Shape 88"/>
          <p:cNvPicPr preferRelativeResize="0"/>
          <p:nvPr/>
        </p:nvPicPr>
        <p:blipFill rotWithShape="1">
          <a:blip r:embed="rId3">
            <a:alphaModFix/>
          </a:blip>
          <a:srcRect/>
          <a:stretch/>
        </p:blipFill>
        <p:spPr>
          <a:xfrm>
            <a:off x="3409948" y="1295400"/>
            <a:ext cx="2657474" cy="1123950"/>
          </a:xfrm>
          <a:prstGeom prst="rect">
            <a:avLst/>
          </a:prstGeom>
          <a:noFill/>
          <a:ln>
            <a:noFill/>
          </a:ln>
        </p:spPr>
      </p:pic>
      <p:pic>
        <p:nvPicPr>
          <p:cNvPr id="8" name="Shape 85"/>
          <p:cNvPicPr preferRelativeResize="0"/>
          <p:nvPr/>
        </p:nvPicPr>
        <p:blipFill rotWithShape="1">
          <a:blip r:embed="rId4">
            <a:alphaModFix/>
          </a:blip>
          <a:srcRect/>
          <a:stretch/>
        </p:blipFill>
        <p:spPr>
          <a:xfrm>
            <a:off x="0" y="0"/>
            <a:ext cx="9144001" cy="1224237"/>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Shape 110"/>
          <p:cNvSpPr txBox="1"/>
          <p:nvPr/>
        </p:nvSpPr>
        <p:spPr>
          <a:xfrm>
            <a:off x="609600" y="1538645"/>
            <a:ext cx="8258174" cy="113877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600" b="1" i="0" u="none" strike="noStrike" cap="none" baseline="0" dirty="0" smtClean="0">
                <a:solidFill>
                  <a:srgbClr val="7F7F7F"/>
                </a:solidFill>
                <a:latin typeface="Calibri"/>
                <a:ea typeface="Calibri"/>
                <a:cs typeface="Calibri"/>
                <a:sym typeface="Calibri"/>
              </a:rPr>
              <a:t>Karma Import options:</a:t>
            </a:r>
          </a:p>
          <a:p>
            <a:pPr marL="0" marR="0" lvl="0" indent="0" algn="ctr" rtl="0">
              <a:spcBef>
                <a:spcPts val="0"/>
              </a:spcBef>
              <a:buSzPct val="25000"/>
              <a:buNone/>
            </a:pPr>
            <a:endParaRPr lang="en-US" sz="3600" b="1" i="0" u="none" strike="noStrike" cap="none" baseline="0" dirty="0">
              <a:solidFill>
                <a:srgbClr val="7F7F7F"/>
              </a:solidFill>
              <a:latin typeface="Calibri"/>
              <a:ea typeface="Calibri"/>
              <a:cs typeface="Calibri"/>
              <a:sym typeface="Calibri"/>
            </a:endParaRPr>
          </a:p>
          <a:p>
            <a:pPr marL="0" marR="0" lvl="0" indent="0" algn="ctr" rtl="0">
              <a:spcBef>
                <a:spcPts val="0"/>
              </a:spcBef>
              <a:buNone/>
            </a:pPr>
            <a:endParaRPr sz="3200" b="0" i="0" u="none" strike="noStrike" cap="none" baseline="0" dirty="0">
              <a:solidFill>
                <a:srgbClr val="7F7F7F"/>
              </a:solidFill>
              <a:latin typeface="Calibri"/>
              <a:ea typeface="Calibri"/>
              <a:cs typeface="Calibri"/>
              <a:sym typeface="Calibri"/>
            </a:endParaRPr>
          </a:p>
        </p:txBody>
      </p:sp>
      <p:pic>
        <p:nvPicPr>
          <p:cNvPr id="5" name="Shape 85"/>
          <p:cNvPicPr preferRelativeResize="0"/>
          <p:nvPr/>
        </p:nvPicPr>
        <p:blipFill rotWithShape="1">
          <a:blip r:embed="rId3">
            <a:alphaModFix/>
          </a:blip>
          <a:srcRect/>
          <a:stretch/>
        </p:blipFill>
        <p:spPr>
          <a:xfrm>
            <a:off x="0" y="0"/>
            <a:ext cx="9144001" cy="1224237"/>
          </a:xfrm>
          <a:prstGeom prst="rect">
            <a:avLst/>
          </a:prstGeom>
          <a:noFill/>
          <a:ln>
            <a:noFill/>
          </a:ln>
        </p:spPr>
      </p:pic>
      <p:pic>
        <p:nvPicPr>
          <p:cNvPr id="2" name="Picture 1" descr="KarmaImpor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2300" y="3148175"/>
            <a:ext cx="5359400" cy="2197100"/>
          </a:xfrm>
          <a:prstGeom prst="rect">
            <a:avLst/>
          </a:prstGeom>
        </p:spPr>
      </p:pic>
      <p:sp>
        <p:nvSpPr>
          <p:cNvPr id="6" name="TextBox 5"/>
          <p:cNvSpPr txBox="1"/>
          <p:nvPr/>
        </p:nvSpPr>
        <p:spPr>
          <a:xfrm>
            <a:off x="3265862" y="6119827"/>
            <a:ext cx="2622586" cy="523220"/>
          </a:xfrm>
          <a:prstGeom prst="rect">
            <a:avLst/>
          </a:prstGeom>
          <a:noFill/>
        </p:spPr>
        <p:txBody>
          <a:bodyPr wrap="square" rtlCol="0">
            <a:spAutoFit/>
          </a:bodyPr>
          <a:lstStyle/>
          <a:p>
            <a:pPr algn="ctr"/>
            <a:r>
              <a:rPr lang="en-US" dirty="0">
                <a:solidFill>
                  <a:srgbClr val="7F7F7F"/>
                </a:solidFill>
                <a:latin typeface="Rockwell"/>
                <a:cs typeface="Rockwell"/>
              </a:rPr>
              <a:t>Violeta Ilik @violetailik</a:t>
            </a:r>
          </a:p>
          <a:p>
            <a:endParaRPr lang="en-US" dirty="0">
              <a:solidFill>
                <a:srgbClr val="7F7F7F"/>
              </a:solidFill>
            </a:endParaRPr>
          </a:p>
        </p:txBody>
      </p:sp>
    </p:spTree>
    <p:extLst>
      <p:ext uri="{BB962C8B-B14F-4D97-AF65-F5344CB8AC3E}">
        <p14:creationId xmlns:p14="http://schemas.microsoft.com/office/powerpoint/2010/main" val="3626667130"/>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Shape 110"/>
          <p:cNvSpPr txBox="1"/>
          <p:nvPr/>
        </p:nvSpPr>
        <p:spPr>
          <a:xfrm>
            <a:off x="609600" y="1538645"/>
            <a:ext cx="8258174" cy="113877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600" b="1" i="0" u="none" strike="noStrike" cap="none" baseline="0" dirty="0" smtClean="0">
                <a:solidFill>
                  <a:srgbClr val="7F7F7F"/>
                </a:solidFill>
                <a:latin typeface="Calibri"/>
                <a:ea typeface="Calibri"/>
                <a:cs typeface="Calibri"/>
                <a:sym typeface="Calibri"/>
              </a:rPr>
              <a:t>Importing CSV/TSV</a:t>
            </a:r>
            <a:r>
              <a:rPr lang="en-US" sz="3600" b="1" i="0" u="none" strike="noStrike" cap="none" dirty="0" smtClean="0">
                <a:solidFill>
                  <a:srgbClr val="7F7F7F"/>
                </a:solidFill>
                <a:latin typeface="Calibri"/>
                <a:ea typeface="Calibri"/>
                <a:cs typeface="Calibri"/>
                <a:sym typeface="Calibri"/>
              </a:rPr>
              <a:t> files</a:t>
            </a:r>
            <a:endParaRPr lang="en-US" sz="3600" b="1" i="0" u="none" strike="noStrike" cap="none" baseline="0" dirty="0" smtClean="0">
              <a:solidFill>
                <a:srgbClr val="7F7F7F"/>
              </a:solidFill>
              <a:latin typeface="Calibri"/>
              <a:ea typeface="Calibri"/>
              <a:cs typeface="Calibri"/>
              <a:sym typeface="Calibri"/>
            </a:endParaRPr>
          </a:p>
          <a:p>
            <a:pPr marL="0" marR="0" lvl="0" indent="0" algn="ctr" rtl="0">
              <a:spcBef>
                <a:spcPts val="0"/>
              </a:spcBef>
              <a:buSzPct val="25000"/>
              <a:buNone/>
            </a:pPr>
            <a:endParaRPr lang="en-US" sz="3600" b="1" i="0" u="none" strike="noStrike" cap="none" baseline="0" dirty="0">
              <a:solidFill>
                <a:srgbClr val="7F7F7F"/>
              </a:solidFill>
              <a:latin typeface="Calibri"/>
              <a:ea typeface="Calibri"/>
              <a:cs typeface="Calibri"/>
              <a:sym typeface="Calibri"/>
            </a:endParaRPr>
          </a:p>
          <a:p>
            <a:pPr marL="0" marR="0" lvl="0" indent="0" algn="ctr" rtl="0">
              <a:spcBef>
                <a:spcPts val="0"/>
              </a:spcBef>
              <a:buNone/>
            </a:pPr>
            <a:endParaRPr sz="3200" b="0" i="0" u="none" strike="noStrike" cap="none" baseline="0" dirty="0">
              <a:solidFill>
                <a:srgbClr val="7F7F7F"/>
              </a:solidFill>
              <a:latin typeface="Calibri"/>
              <a:ea typeface="Calibri"/>
              <a:cs typeface="Calibri"/>
              <a:sym typeface="Calibri"/>
            </a:endParaRPr>
          </a:p>
        </p:txBody>
      </p:sp>
      <p:pic>
        <p:nvPicPr>
          <p:cNvPr id="5" name="Shape 85"/>
          <p:cNvPicPr preferRelativeResize="0"/>
          <p:nvPr/>
        </p:nvPicPr>
        <p:blipFill rotWithShape="1">
          <a:blip r:embed="rId3">
            <a:alphaModFix/>
          </a:blip>
          <a:srcRect/>
          <a:stretch/>
        </p:blipFill>
        <p:spPr>
          <a:xfrm>
            <a:off x="0" y="0"/>
            <a:ext cx="9144001" cy="1224237"/>
          </a:xfrm>
          <a:prstGeom prst="rect">
            <a:avLst/>
          </a:prstGeom>
          <a:noFill/>
          <a:ln>
            <a:noFill/>
          </a:ln>
        </p:spPr>
      </p:pic>
      <p:sp>
        <p:nvSpPr>
          <p:cNvPr id="6" name="TextBox 5"/>
          <p:cNvSpPr txBox="1"/>
          <p:nvPr/>
        </p:nvSpPr>
        <p:spPr>
          <a:xfrm>
            <a:off x="3265862" y="6119827"/>
            <a:ext cx="2622586" cy="523220"/>
          </a:xfrm>
          <a:prstGeom prst="rect">
            <a:avLst/>
          </a:prstGeom>
          <a:noFill/>
        </p:spPr>
        <p:txBody>
          <a:bodyPr wrap="square" rtlCol="0">
            <a:spAutoFit/>
          </a:bodyPr>
          <a:lstStyle/>
          <a:p>
            <a:pPr algn="ctr"/>
            <a:r>
              <a:rPr lang="en-US" dirty="0">
                <a:solidFill>
                  <a:srgbClr val="7F7F7F"/>
                </a:solidFill>
                <a:latin typeface="Rockwell"/>
                <a:cs typeface="Rockwell"/>
              </a:rPr>
              <a:t>Violeta Ilik @violetailik</a:t>
            </a:r>
          </a:p>
          <a:p>
            <a:endParaRPr lang="en-US" dirty="0">
              <a:solidFill>
                <a:srgbClr val="7F7F7F"/>
              </a:solidFill>
            </a:endParaRPr>
          </a:p>
        </p:txBody>
      </p:sp>
      <p:pic>
        <p:nvPicPr>
          <p:cNvPr id="4" name="Picture 3" descr="Orgcsv.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0900" y="2677417"/>
            <a:ext cx="4902200" cy="3213100"/>
          </a:xfrm>
          <a:prstGeom prst="rect">
            <a:avLst/>
          </a:prstGeom>
        </p:spPr>
      </p:pic>
    </p:spTree>
    <p:extLst>
      <p:ext uri="{BB962C8B-B14F-4D97-AF65-F5344CB8AC3E}">
        <p14:creationId xmlns:p14="http://schemas.microsoft.com/office/powerpoint/2010/main" val="1296120625"/>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57200" y="1389428"/>
            <a:ext cx="8229600" cy="1143000"/>
          </a:xfrm>
          <a:prstGeom prst="rect">
            <a:avLst/>
          </a:prstGeom>
          <a:noFill/>
          <a:ln>
            <a:noFill/>
          </a:ln>
        </p:spPr>
        <p:txBody>
          <a:bodyPr lIns="91425" tIns="45700" rIns="91425" bIns="45700" anchor="ctr" anchorCtr="0">
            <a:noAutofit/>
          </a:bodyPr>
          <a:lstStyle/>
          <a:p>
            <a:r>
              <a:rPr lang="en-US" sz="4000" b="1" dirty="0" smtClean="0">
                <a:solidFill>
                  <a:srgbClr val="7F7F7F"/>
                </a:solidFill>
                <a:latin typeface="Calibri"/>
                <a:ea typeface="Calibri"/>
                <a:cs typeface="Calibri"/>
                <a:sym typeface="Calibri"/>
              </a:rPr>
              <a:t>Modeling organizations/units data</a:t>
            </a:r>
            <a:endParaRPr sz="4000" b="0" i="0" u="none" strike="noStrike" cap="none" baseline="0" dirty="0">
              <a:solidFill>
                <a:srgbClr val="7F7F7F"/>
              </a:solidFill>
              <a:latin typeface="Rockwell"/>
              <a:ea typeface="Questrial"/>
              <a:cs typeface="Rockwell"/>
              <a:sym typeface="Questrial"/>
            </a:endParaRPr>
          </a:p>
        </p:txBody>
      </p:sp>
      <p:pic>
        <p:nvPicPr>
          <p:cNvPr id="4" name="Shape 85"/>
          <p:cNvPicPr preferRelativeResize="0"/>
          <p:nvPr/>
        </p:nvPicPr>
        <p:blipFill rotWithShape="1">
          <a:blip r:embed="rId3">
            <a:alphaModFix/>
          </a:blip>
          <a:srcRect/>
          <a:stretch/>
        </p:blipFill>
        <p:spPr>
          <a:xfrm>
            <a:off x="0" y="0"/>
            <a:ext cx="9144001" cy="1224237"/>
          </a:xfrm>
          <a:prstGeom prst="rect">
            <a:avLst/>
          </a:prstGeom>
          <a:noFill/>
          <a:ln>
            <a:noFill/>
          </a:ln>
        </p:spPr>
      </p:pic>
      <p:sp>
        <p:nvSpPr>
          <p:cNvPr id="5" name="TextBox 4"/>
          <p:cNvSpPr txBox="1"/>
          <p:nvPr/>
        </p:nvSpPr>
        <p:spPr>
          <a:xfrm>
            <a:off x="3265862" y="6119827"/>
            <a:ext cx="2622586" cy="523220"/>
          </a:xfrm>
          <a:prstGeom prst="rect">
            <a:avLst/>
          </a:prstGeom>
          <a:noFill/>
        </p:spPr>
        <p:txBody>
          <a:bodyPr wrap="square" rtlCol="0">
            <a:spAutoFit/>
          </a:bodyPr>
          <a:lstStyle/>
          <a:p>
            <a:pPr algn="ctr"/>
            <a:r>
              <a:rPr lang="en-US" dirty="0">
                <a:solidFill>
                  <a:srgbClr val="7F7F7F"/>
                </a:solidFill>
                <a:latin typeface="Rockwell"/>
                <a:cs typeface="Rockwell"/>
              </a:rPr>
              <a:t>Violeta Ilik @violetailik</a:t>
            </a:r>
          </a:p>
          <a:p>
            <a:endParaRPr lang="en-US" dirty="0">
              <a:solidFill>
                <a:srgbClr val="7F7F7F"/>
              </a:solidFill>
            </a:endParaRPr>
          </a:p>
        </p:txBody>
      </p:sp>
      <p:pic>
        <p:nvPicPr>
          <p:cNvPr id="2" name="Picture 1" descr="departmentsmode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8796" y="2409825"/>
            <a:ext cx="6537104" cy="3543300"/>
          </a:xfrm>
          <a:prstGeom prst="rect">
            <a:avLst/>
          </a:prstGeom>
        </p:spPr>
      </p:pic>
    </p:spTree>
    <p:extLst>
      <p:ext uri="{BB962C8B-B14F-4D97-AF65-F5344CB8AC3E}">
        <p14:creationId xmlns:p14="http://schemas.microsoft.com/office/powerpoint/2010/main" val="4090214372"/>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457200" y="1389428"/>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4000" b="1">
                <a:solidFill>
                  <a:srgbClr val="7F7F7F"/>
                </a:solidFill>
                <a:latin typeface="Calibri"/>
                <a:ea typeface="Calibri"/>
                <a:cs typeface="Calibri"/>
                <a:sym typeface="Calibri"/>
              </a:rPr>
              <a:t>R2RML - RDB to RDF Mapping Language</a:t>
            </a:r>
          </a:p>
        </p:txBody>
      </p:sp>
      <p:pic>
        <p:nvPicPr>
          <p:cNvPr id="189" name="Shape 189"/>
          <p:cNvPicPr preferRelativeResize="0"/>
          <p:nvPr/>
        </p:nvPicPr>
        <p:blipFill rotWithShape="1">
          <a:blip r:embed="rId3">
            <a:alphaModFix/>
          </a:blip>
          <a:srcRect/>
          <a:stretch/>
        </p:blipFill>
        <p:spPr>
          <a:xfrm>
            <a:off x="0" y="0"/>
            <a:ext cx="9144000" cy="1224300"/>
          </a:xfrm>
          <a:prstGeom prst="rect">
            <a:avLst/>
          </a:prstGeom>
          <a:noFill/>
          <a:ln>
            <a:noFill/>
          </a:ln>
        </p:spPr>
      </p:pic>
      <p:sp>
        <p:nvSpPr>
          <p:cNvPr id="190" name="Shape 190"/>
          <p:cNvSpPr txBox="1"/>
          <p:nvPr/>
        </p:nvSpPr>
        <p:spPr>
          <a:xfrm>
            <a:off x="3265861" y="6119826"/>
            <a:ext cx="2622599" cy="5232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7F7F7F"/>
              </a:buClr>
              <a:buSzPct val="25000"/>
              <a:buFont typeface="Rokkitt"/>
              <a:buNone/>
            </a:pPr>
            <a:r>
              <a:rPr lang="en-US" sz="1400" b="0" i="0" u="none" strike="noStrike" cap="none" baseline="0">
                <a:solidFill>
                  <a:srgbClr val="7F7F7F"/>
                </a:solidFill>
                <a:latin typeface="Rokkitt"/>
                <a:ea typeface="Rokkitt"/>
                <a:cs typeface="Rokkitt"/>
                <a:sym typeface="Rokkitt"/>
              </a:rPr>
              <a:t>Violeta Ilik @violetailik</a:t>
            </a:r>
          </a:p>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7F7F7F"/>
              </a:solidFill>
              <a:latin typeface="Arial"/>
              <a:ea typeface="Arial"/>
              <a:cs typeface="Arial"/>
              <a:sym typeface="Arial"/>
            </a:endParaRPr>
          </a:p>
        </p:txBody>
      </p:sp>
      <p:sp>
        <p:nvSpPr>
          <p:cNvPr id="191" name="Shape 191"/>
          <p:cNvSpPr txBox="1"/>
          <p:nvPr/>
        </p:nvSpPr>
        <p:spPr>
          <a:xfrm>
            <a:off x="-68700" y="2892725"/>
            <a:ext cx="9144000" cy="2904300"/>
          </a:xfrm>
          <a:prstGeom prst="rect">
            <a:avLst/>
          </a:prstGeom>
          <a:noFill/>
          <a:ln>
            <a:noFill/>
          </a:ln>
        </p:spPr>
        <p:txBody>
          <a:bodyPr lIns="91425" tIns="91425" rIns="91425" bIns="91425" anchor="t" anchorCtr="0">
            <a:noAutofit/>
          </a:bodyPr>
          <a:lstStyle/>
          <a:p>
            <a:pPr algn="ctr" rtl="0">
              <a:spcBef>
                <a:spcPts val="0"/>
              </a:spcBef>
              <a:buNone/>
            </a:pPr>
            <a:r>
              <a:rPr lang="en-US" sz="1800" b="1">
                <a:solidFill>
                  <a:srgbClr val="073763"/>
                </a:solidFill>
              </a:rPr>
              <a:t>“R2RML, a language for expressing customized mappings from relational databases to RDF datasets. Such mappings provide the ability to view existing relational data in the RDF data model, expressed in a structure and target vocabulary of the mapping author's choice. R2RML mappings are themselves RDF graphs and written down in Turtle syntax. R2RML enables different types of mapping implementations. Processors could, for example, offer a virtual SPARQL endpoint over the mapped relational data, or generate RDF dumps, or offer a Linked Data interface.”</a:t>
            </a:r>
          </a:p>
          <a:p>
            <a:pPr algn="ctr" rtl="0">
              <a:spcBef>
                <a:spcPts val="0"/>
              </a:spcBef>
              <a:buNone/>
            </a:pPr>
            <a:r>
              <a:rPr lang="en-US" sz="1800" b="1" u="sng">
                <a:solidFill>
                  <a:schemeClr val="hlink"/>
                </a:solidFill>
                <a:hlinkClick r:id="rId4"/>
              </a:rPr>
              <a:t>http://www.w3.org/TR/r2rml/</a:t>
            </a:r>
          </a:p>
          <a:p>
            <a:pPr algn="ctr" rtl="0">
              <a:spcBef>
                <a:spcPts val="0"/>
              </a:spcBef>
              <a:buNone/>
            </a:pPr>
            <a:endParaRPr sz="1800" b="1">
              <a:solidFill>
                <a:srgbClr val="073763"/>
              </a:solidFill>
            </a:endParaRPr>
          </a:p>
          <a:p>
            <a:pPr algn="ctr">
              <a:spcBef>
                <a:spcPts val="0"/>
              </a:spcBef>
              <a:buNone/>
            </a:pPr>
            <a:endParaRPr sz="1800" b="1">
              <a:solidFill>
                <a:srgbClr val="073763"/>
              </a:solidFill>
            </a:endParaRPr>
          </a:p>
        </p:txBody>
      </p:sp>
    </p:spTree>
    <p:extLst>
      <p:ext uri="{BB962C8B-B14F-4D97-AF65-F5344CB8AC3E}">
        <p14:creationId xmlns:p14="http://schemas.microsoft.com/office/powerpoint/2010/main" val="80417399"/>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457200" y="1389426"/>
            <a:ext cx="8229600" cy="653699"/>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4000" b="1">
                <a:solidFill>
                  <a:srgbClr val="7F7F7F"/>
                </a:solidFill>
                <a:latin typeface="Calibri"/>
                <a:ea typeface="Calibri"/>
                <a:cs typeface="Calibri"/>
                <a:sym typeface="Calibri"/>
              </a:rPr>
              <a:t>R2RML </a:t>
            </a:r>
          </a:p>
        </p:txBody>
      </p:sp>
      <p:pic>
        <p:nvPicPr>
          <p:cNvPr id="197" name="Shape 197"/>
          <p:cNvPicPr preferRelativeResize="0"/>
          <p:nvPr/>
        </p:nvPicPr>
        <p:blipFill rotWithShape="1">
          <a:blip r:embed="rId3">
            <a:alphaModFix/>
          </a:blip>
          <a:srcRect/>
          <a:stretch/>
        </p:blipFill>
        <p:spPr>
          <a:xfrm>
            <a:off x="0" y="0"/>
            <a:ext cx="9144000" cy="1224300"/>
          </a:xfrm>
          <a:prstGeom prst="rect">
            <a:avLst/>
          </a:prstGeom>
          <a:noFill/>
          <a:ln>
            <a:noFill/>
          </a:ln>
        </p:spPr>
      </p:pic>
      <p:sp>
        <p:nvSpPr>
          <p:cNvPr id="198" name="Shape 198"/>
          <p:cNvSpPr txBox="1"/>
          <p:nvPr/>
        </p:nvSpPr>
        <p:spPr>
          <a:xfrm>
            <a:off x="3265861" y="6119826"/>
            <a:ext cx="2622599" cy="5232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7F7F7F"/>
              </a:buClr>
              <a:buSzPct val="25000"/>
              <a:buFont typeface="Rokkitt"/>
              <a:buNone/>
            </a:pPr>
            <a:r>
              <a:rPr lang="en-US" sz="1400" b="0" i="0" u="none" strike="noStrike" cap="none" baseline="0">
                <a:solidFill>
                  <a:srgbClr val="7F7F7F"/>
                </a:solidFill>
                <a:latin typeface="Rokkitt"/>
                <a:ea typeface="Rokkitt"/>
                <a:cs typeface="Rokkitt"/>
                <a:sym typeface="Rokkitt"/>
              </a:rPr>
              <a:t>Violeta Ilik @violetailik</a:t>
            </a:r>
          </a:p>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7F7F7F"/>
              </a:solidFill>
              <a:latin typeface="Arial"/>
              <a:ea typeface="Arial"/>
              <a:cs typeface="Arial"/>
              <a:sym typeface="Arial"/>
            </a:endParaRPr>
          </a:p>
        </p:txBody>
      </p:sp>
      <p:sp>
        <p:nvSpPr>
          <p:cNvPr id="199" name="Shape 199"/>
          <p:cNvSpPr txBox="1"/>
          <p:nvPr/>
        </p:nvSpPr>
        <p:spPr>
          <a:xfrm>
            <a:off x="5150" y="2043125"/>
            <a:ext cx="9144000" cy="4815000"/>
          </a:xfrm>
          <a:prstGeom prst="rect">
            <a:avLst/>
          </a:prstGeom>
          <a:noFill/>
          <a:ln>
            <a:noFill/>
          </a:ln>
        </p:spPr>
        <p:txBody>
          <a:bodyPr lIns="91425" tIns="91425" rIns="91425" bIns="91425" anchor="t" anchorCtr="0">
            <a:noAutofit/>
          </a:bodyPr>
          <a:lstStyle/>
          <a:p>
            <a:pPr lvl="0" rtl="0">
              <a:spcBef>
                <a:spcPts val="0"/>
              </a:spcBef>
              <a:buClr>
                <a:schemeClr val="dk1"/>
              </a:buClr>
              <a:buSzPct val="137500"/>
              <a:buFont typeface="Arial"/>
              <a:buNone/>
            </a:pPr>
            <a:r>
              <a:rPr lang="en-US" sz="800" b="1">
                <a:solidFill>
                  <a:srgbClr val="073763"/>
                </a:solidFill>
              </a:rPr>
              <a:t>_:node19s213a13x1 a km-dev:R2RMLMapping ;</a:t>
            </a:r>
          </a:p>
          <a:p>
            <a:pPr lvl="0" rtl="0">
              <a:spcBef>
                <a:spcPts val="0"/>
              </a:spcBef>
              <a:buClr>
                <a:schemeClr val="dk1"/>
              </a:buClr>
              <a:buSzPct val="137500"/>
              <a:buFont typeface="Arial"/>
              <a:buNone/>
            </a:pPr>
            <a:r>
              <a:rPr lang="en-US" sz="800" b="1">
                <a:solidFill>
                  <a:srgbClr val="073763"/>
                </a:solidFill>
              </a:rPr>
              <a:t>	km-dev:sourceName "organisations - organisations.tsv" ;</a:t>
            </a:r>
          </a:p>
          <a:p>
            <a:pPr lvl="0" rtl="0">
              <a:spcBef>
                <a:spcPts val="0"/>
              </a:spcBef>
              <a:buClr>
                <a:schemeClr val="dk1"/>
              </a:buClr>
              <a:buSzPct val="137500"/>
              <a:buFont typeface="Arial"/>
              <a:buNone/>
            </a:pPr>
            <a:r>
              <a:rPr lang="en-US" sz="800" b="1">
                <a:solidFill>
                  <a:srgbClr val="073763"/>
                </a:solidFill>
              </a:rPr>
              <a:t>	km-dev:modelPublicationTime "1438882310179"^^xsd:long ;</a:t>
            </a:r>
          </a:p>
          <a:p>
            <a:pPr lvl="0" rtl="0">
              <a:spcBef>
                <a:spcPts val="0"/>
              </a:spcBef>
              <a:buClr>
                <a:schemeClr val="dk1"/>
              </a:buClr>
              <a:buSzPct val="137500"/>
              <a:buFont typeface="Arial"/>
              <a:buNone/>
            </a:pPr>
            <a:r>
              <a:rPr lang="en-US" sz="800" b="1">
                <a:solidFill>
                  <a:srgbClr val="073763"/>
                </a:solidFill>
              </a:rPr>
              <a:t>	km-dev:modelVersion "1.7" ;</a:t>
            </a:r>
          </a:p>
          <a:p>
            <a:pPr lvl="0" rtl="0">
              <a:spcBef>
                <a:spcPts val="0"/>
              </a:spcBef>
              <a:buClr>
                <a:schemeClr val="dk1"/>
              </a:buClr>
              <a:buSzPct val="137500"/>
              <a:buFont typeface="Arial"/>
              <a:buNone/>
            </a:pPr>
            <a:r>
              <a:rPr lang="en-US" sz="800" b="1">
                <a:solidFill>
                  <a:srgbClr val="073763"/>
                </a:solidFill>
              </a:rPr>
              <a:t>	km-dev:hasInputColumns "[[{\"columnName\":\"org_name\"}],[{\"columnName\":\"org_ID\"}]]" ;</a:t>
            </a:r>
          </a:p>
          <a:p>
            <a:pPr lvl="0" rtl="0">
              <a:spcBef>
                <a:spcPts val="0"/>
              </a:spcBef>
              <a:buClr>
                <a:schemeClr val="dk1"/>
              </a:buClr>
              <a:buSzPct val="137500"/>
              <a:buFont typeface="Arial"/>
              <a:buNone/>
            </a:pPr>
            <a:r>
              <a:rPr lang="en-US" sz="800" b="1">
                <a:solidFill>
                  <a:srgbClr val="073763"/>
                </a:solidFill>
              </a:rPr>
              <a:t>	km-dev:hasOutputColumns "[[{\"columnName\":\"org_name\"}],[{\"columnName\":\"org_IDuri\"}],[{\"columnName\":\"org_ID\"}]]" ;</a:t>
            </a:r>
          </a:p>
          <a:p>
            <a:pPr lvl="0" rtl="0">
              <a:spcBef>
                <a:spcPts val="0"/>
              </a:spcBef>
              <a:buClr>
                <a:schemeClr val="dk1"/>
              </a:buClr>
              <a:buSzPct val="137500"/>
              <a:buFont typeface="Arial"/>
              <a:buNone/>
            </a:pPr>
            <a:r>
              <a:rPr lang="en-US" sz="800" b="1">
                <a:solidFill>
                  <a:srgbClr val="073763"/>
                </a:solidFill>
              </a:rPr>
              <a:t>	km-dev:hasModelLabel "organisations - organisations.tsv" ;</a:t>
            </a:r>
          </a:p>
          <a:p>
            <a:pPr lvl="0" rtl="0">
              <a:spcBef>
                <a:spcPts val="0"/>
              </a:spcBef>
              <a:buClr>
                <a:schemeClr val="dk1"/>
              </a:buClr>
              <a:buSzPct val="137500"/>
              <a:buFont typeface="Arial"/>
              <a:buNone/>
            </a:pPr>
            <a:r>
              <a:rPr lang="en-US" sz="800" b="1">
                <a:solidFill>
                  <a:srgbClr val="073763"/>
                </a:solidFill>
              </a:rPr>
              <a:t>	km-dev:hasBaseURI "http://localhost:8080/source/" ;</a:t>
            </a:r>
          </a:p>
          <a:p>
            <a:pPr lvl="0" rtl="0">
              <a:spcBef>
                <a:spcPts val="0"/>
              </a:spcBef>
              <a:buClr>
                <a:schemeClr val="dk1"/>
              </a:buClr>
              <a:buSzPct val="137500"/>
              <a:buFont typeface="Arial"/>
              <a:buNone/>
            </a:pPr>
            <a:r>
              <a:rPr lang="en-US" sz="800" b="1">
                <a:solidFill>
                  <a:srgbClr val="073763"/>
                </a:solidFill>
              </a:rPr>
              <a:t>	km-dev:hasWorksheetHistory """[</a:t>
            </a:r>
          </a:p>
          <a:p>
            <a:pPr lvl="0" rtl="0">
              <a:spcBef>
                <a:spcPts val="0"/>
              </a:spcBef>
              <a:buClr>
                <a:schemeClr val="dk1"/>
              </a:buClr>
              <a:buSzPct val="137500"/>
              <a:buFont typeface="Arial"/>
              <a:buNone/>
            </a:pPr>
            <a:r>
              <a:rPr lang="en-US" sz="800" b="1">
                <a:solidFill>
                  <a:srgbClr val="073763"/>
                </a:solidFill>
              </a:rPr>
              <a:t>    {</a:t>
            </a:r>
          </a:p>
          <a:p>
            <a:pPr lvl="0" rtl="0">
              <a:spcBef>
                <a:spcPts val="0"/>
              </a:spcBef>
              <a:buClr>
                <a:schemeClr val="dk1"/>
              </a:buClr>
              <a:buSzPct val="137500"/>
              <a:buFont typeface="Arial"/>
              <a:buNone/>
            </a:pPr>
            <a:r>
              <a:rPr lang="en-US" sz="800" b="1">
                <a:solidFill>
                  <a:srgbClr val="073763"/>
                </a:solidFill>
              </a:rPr>
              <a:t>        \"commandName\": \"SetSemanticTypeCommand\",</a:t>
            </a:r>
          </a:p>
          <a:p>
            <a:pPr lvl="0" rtl="0">
              <a:spcBef>
                <a:spcPts val="0"/>
              </a:spcBef>
              <a:buClr>
                <a:schemeClr val="dk1"/>
              </a:buClr>
              <a:buSzPct val="137500"/>
              <a:buFont typeface="Arial"/>
              <a:buNone/>
            </a:pPr>
            <a:r>
              <a:rPr lang="en-US" sz="800" b="1">
                <a:solidFill>
                  <a:srgbClr val="073763"/>
                </a:solidFill>
              </a:rPr>
              <a:t>        \"inputParameters\": [</a:t>
            </a:r>
          </a:p>
          <a:p>
            <a:pPr lvl="0" rtl="0">
              <a:spcBef>
                <a:spcPts val="0"/>
              </a:spcBef>
              <a:buClr>
                <a:schemeClr val="dk1"/>
              </a:buClr>
              <a:buSzPct val="137500"/>
              <a:buFont typeface="Arial"/>
              <a:buNone/>
            </a:pPr>
            <a:r>
              <a:rPr lang="en-US" sz="800" b="1">
                <a:solidFill>
                  <a:srgbClr val="073763"/>
                </a:solidFill>
              </a:rPr>
              <a:t>            {</a:t>
            </a:r>
          </a:p>
          <a:p>
            <a:pPr lvl="0" rtl="0">
              <a:spcBef>
                <a:spcPts val="0"/>
              </a:spcBef>
              <a:buClr>
                <a:schemeClr val="dk1"/>
              </a:buClr>
              <a:buSzPct val="137500"/>
              <a:buFont typeface="Arial"/>
              <a:buNone/>
            </a:pPr>
            <a:r>
              <a:rPr lang="en-US" sz="800" b="1">
                <a:solidFill>
                  <a:srgbClr val="073763"/>
                </a:solidFill>
              </a:rPr>
              <a:t>                \"name\": \"hNodeId\",</a:t>
            </a:r>
          </a:p>
          <a:p>
            <a:pPr lvl="0" rtl="0">
              <a:spcBef>
                <a:spcPts val="0"/>
              </a:spcBef>
              <a:buClr>
                <a:schemeClr val="dk1"/>
              </a:buClr>
              <a:buSzPct val="137500"/>
              <a:buFont typeface="Arial"/>
              <a:buNone/>
            </a:pPr>
            <a:r>
              <a:rPr lang="en-US" sz="800" b="1">
                <a:solidFill>
                  <a:srgbClr val="073763"/>
                </a:solidFill>
              </a:rPr>
              <a:t>                \"type\": \"hNodeId\",</a:t>
            </a:r>
          </a:p>
          <a:p>
            <a:pPr lvl="0" rtl="0">
              <a:spcBef>
                <a:spcPts val="0"/>
              </a:spcBef>
              <a:buClr>
                <a:schemeClr val="dk1"/>
              </a:buClr>
              <a:buSzPct val="137500"/>
              <a:buFont typeface="Arial"/>
              <a:buNone/>
            </a:pPr>
            <a:r>
              <a:rPr lang="en-US" sz="800" b="1">
                <a:solidFill>
                  <a:srgbClr val="073763"/>
                </a:solidFill>
              </a:rPr>
              <a:t>                \"value\": [{\"columnName\": \"org_name\"}]</a:t>
            </a:r>
          </a:p>
          <a:p>
            <a:pPr lvl="0" rtl="0">
              <a:spcBef>
                <a:spcPts val="0"/>
              </a:spcBef>
              <a:buClr>
                <a:schemeClr val="dk1"/>
              </a:buClr>
              <a:buSzPct val="137500"/>
              <a:buFont typeface="Arial"/>
              <a:buNone/>
            </a:pPr>
            <a:r>
              <a:rPr lang="en-US" sz="800" b="1">
                <a:solidFill>
                  <a:srgbClr val="073763"/>
                </a:solidFill>
              </a:rPr>
              <a:t>            },</a:t>
            </a:r>
          </a:p>
          <a:p>
            <a:pPr lvl="0" rtl="0">
              <a:spcBef>
                <a:spcPts val="0"/>
              </a:spcBef>
              <a:buClr>
                <a:schemeClr val="dk1"/>
              </a:buClr>
              <a:buSzPct val="137500"/>
              <a:buFont typeface="Arial"/>
              <a:buNone/>
            </a:pPr>
            <a:r>
              <a:rPr lang="en-US" sz="800" b="1">
                <a:solidFill>
                  <a:srgbClr val="073763"/>
                </a:solidFill>
              </a:rPr>
              <a:t>            {</a:t>
            </a:r>
          </a:p>
          <a:p>
            <a:pPr lvl="0" rtl="0">
              <a:spcBef>
                <a:spcPts val="0"/>
              </a:spcBef>
              <a:buClr>
                <a:schemeClr val="dk1"/>
              </a:buClr>
              <a:buSzPct val="137500"/>
              <a:buFont typeface="Arial"/>
              <a:buNone/>
            </a:pPr>
            <a:r>
              <a:rPr lang="en-US" sz="800" b="1">
                <a:solidFill>
                  <a:srgbClr val="073763"/>
                </a:solidFill>
              </a:rPr>
              <a:t>                \"name\": \"worksheetId\",</a:t>
            </a:r>
          </a:p>
          <a:p>
            <a:pPr lvl="0" rtl="0">
              <a:spcBef>
                <a:spcPts val="0"/>
              </a:spcBef>
              <a:buClr>
                <a:schemeClr val="dk1"/>
              </a:buClr>
              <a:buSzPct val="137500"/>
              <a:buFont typeface="Arial"/>
              <a:buNone/>
            </a:pPr>
            <a:r>
              <a:rPr lang="en-US" sz="800" b="1">
                <a:solidFill>
                  <a:srgbClr val="073763"/>
                </a:solidFill>
              </a:rPr>
              <a:t>                \"type\": \"worksheetId\",</a:t>
            </a:r>
          </a:p>
          <a:p>
            <a:pPr lvl="0" rtl="0">
              <a:spcBef>
                <a:spcPts val="0"/>
              </a:spcBef>
              <a:buClr>
                <a:schemeClr val="dk1"/>
              </a:buClr>
              <a:buSzPct val="137500"/>
              <a:buFont typeface="Arial"/>
              <a:buNone/>
            </a:pPr>
            <a:r>
              <a:rPr lang="en-US" sz="800" b="1">
                <a:solidFill>
                  <a:srgbClr val="073763"/>
                </a:solidFill>
              </a:rPr>
              <a:t>                \"value\": \"W\"</a:t>
            </a:r>
          </a:p>
          <a:p>
            <a:pPr lvl="0" rtl="0">
              <a:spcBef>
                <a:spcPts val="0"/>
              </a:spcBef>
              <a:buClr>
                <a:schemeClr val="dk1"/>
              </a:buClr>
              <a:buSzPct val="137500"/>
              <a:buFont typeface="Arial"/>
              <a:buNone/>
            </a:pPr>
            <a:r>
              <a:rPr lang="en-US" sz="800" b="1">
                <a:solidFill>
                  <a:srgbClr val="073763"/>
                </a:solidFill>
              </a:rPr>
              <a:t>            },</a:t>
            </a:r>
          </a:p>
          <a:p>
            <a:pPr lvl="0" rtl="0">
              <a:spcBef>
                <a:spcPts val="0"/>
              </a:spcBef>
              <a:buClr>
                <a:schemeClr val="dk1"/>
              </a:buClr>
              <a:buSzPct val="137500"/>
              <a:buFont typeface="Arial"/>
              <a:buNone/>
            </a:pPr>
            <a:r>
              <a:rPr lang="en-US" sz="800" b="1">
                <a:solidFill>
                  <a:srgbClr val="073763"/>
                </a:solidFill>
              </a:rPr>
              <a:t>            {</a:t>
            </a:r>
          </a:p>
          <a:p>
            <a:pPr lvl="0" rtl="0">
              <a:spcBef>
                <a:spcPts val="0"/>
              </a:spcBef>
              <a:buClr>
                <a:schemeClr val="dk1"/>
              </a:buClr>
              <a:buSzPct val="137500"/>
              <a:buFont typeface="Arial"/>
              <a:buNone/>
            </a:pPr>
            <a:r>
              <a:rPr lang="en-US" sz="800" b="1">
                <a:solidFill>
                  <a:srgbClr val="073763"/>
                </a:solidFill>
              </a:rPr>
              <a:t>                \"name\": \"selectionName\",</a:t>
            </a:r>
          </a:p>
          <a:p>
            <a:pPr lvl="0" rtl="0">
              <a:spcBef>
                <a:spcPts val="0"/>
              </a:spcBef>
              <a:buClr>
                <a:schemeClr val="dk1"/>
              </a:buClr>
              <a:buSzPct val="137500"/>
              <a:buFont typeface="Arial"/>
              <a:buNone/>
            </a:pPr>
            <a:r>
              <a:rPr lang="en-US" sz="800" b="1">
                <a:solidFill>
                  <a:srgbClr val="073763"/>
                </a:solidFill>
              </a:rPr>
              <a:t>                \"type\": \"other\",</a:t>
            </a:r>
          </a:p>
          <a:p>
            <a:pPr lvl="0" rtl="0">
              <a:spcBef>
                <a:spcPts val="0"/>
              </a:spcBef>
              <a:buClr>
                <a:schemeClr val="dk1"/>
              </a:buClr>
              <a:buSzPct val="137500"/>
              <a:buFont typeface="Arial"/>
              <a:buNone/>
            </a:pPr>
            <a:r>
              <a:rPr lang="en-US" sz="800" b="1">
                <a:solidFill>
                  <a:srgbClr val="073763"/>
                </a:solidFill>
              </a:rPr>
              <a:t>                \"value\": \"DEFAULT_TEST\"</a:t>
            </a:r>
          </a:p>
          <a:p>
            <a:pPr lvl="0" rtl="0">
              <a:spcBef>
                <a:spcPts val="0"/>
              </a:spcBef>
              <a:buClr>
                <a:schemeClr val="dk1"/>
              </a:buClr>
              <a:buSzPct val="137500"/>
              <a:buFont typeface="Arial"/>
              <a:buNone/>
            </a:pPr>
            <a:r>
              <a:rPr lang="en-US" sz="800" b="1">
                <a:solidFill>
                  <a:srgbClr val="073763"/>
                </a:solidFill>
              </a:rPr>
              <a:t>            },</a:t>
            </a:r>
          </a:p>
          <a:p>
            <a:pPr lvl="0" rtl="0">
              <a:spcBef>
                <a:spcPts val="0"/>
              </a:spcBef>
              <a:buClr>
                <a:schemeClr val="dk1"/>
              </a:buClr>
              <a:buSzPct val="137500"/>
              <a:buFont typeface="Arial"/>
              <a:buNone/>
            </a:pPr>
            <a:r>
              <a:rPr lang="en-US" sz="800" b="1">
                <a:solidFill>
                  <a:srgbClr val="073763"/>
                </a:solidFill>
              </a:rPr>
              <a:t>            {</a:t>
            </a:r>
          </a:p>
          <a:p>
            <a:pPr lvl="0" rtl="0">
              <a:spcBef>
                <a:spcPts val="0"/>
              </a:spcBef>
              <a:buClr>
                <a:schemeClr val="dk1"/>
              </a:buClr>
              <a:buSzPct val="137500"/>
              <a:buFont typeface="Arial"/>
              <a:buNone/>
            </a:pPr>
            <a:r>
              <a:rPr lang="en-US" sz="800" b="1">
                <a:solidFill>
                  <a:srgbClr val="073763"/>
                </a:solidFill>
              </a:rPr>
              <a:t>                \"name\": \"SemanticTypesArray\",</a:t>
            </a:r>
          </a:p>
          <a:p>
            <a:pPr lvl="0" rtl="0">
              <a:spcBef>
                <a:spcPts val="0"/>
              </a:spcBef>
              <a:buClr>
                <a:schemeClr val="dk1"/>
              </a:buClr>
              <a:buSzPct val="137500"/>
              <a:buFont typeface="Arial"/>
              <a:buNone/>
            </a:pPr>
            <a:r>
              <a:rPr lang="en-US" sz="800" b="1">
                <a:solidFill>
                  <a:srgbClr val="073763"/>
                </a:solidFill>
              </a:rPr>
              <a:t>                \"type\": \"other\",</a:t>
            </a:r>
          </a:p>
          <a:p>
            <a:pPr lvl="0" rtl="0">
              <a:spcBef>
                <a:spcPts val="0"/>
              </a:spcBef>
              <a:buClr>
                <a:schemeClr val="dk1"/>
              </a:buClr>
              <a:buSzPct val="137500"/>
              <a:buFont typeface="Arial"/>
              <a:buNone/>
            </a:pPr>
            <a:r>
              <a:rPr lang="en-US" sz="800" b="1">
                <a:solidFill>
                  <a:srgbClr val="073763"/>
                </a:solidFill>
              </a:rPr>
              <a:t>                \"value\": [{</a:t>
            </a:r>
          </a:p>
          <a:p>
            <a:pPr lvl="0" rtl="0">
              <a:spcBef>
                <a:spcPts val="0"/>
              </a:spcBef>
              <a:buClr>
                <a:schemeClr val="dk1"/>
              </a:buClr>
              <a:buSzPct val="137500"/>
              <a:buFont typeface="Arial"/>
              <a:buNone/>
            </a:pPr>
            <a:r>
              <a:rPr lang="en-US" sz="800" b="1">
                <a:solidFill>
                  <a:srgbClr val="073763"/>
                </a:solidFill>
              </a:rPr>
              <a:t>                    \"DomainUri\": \"http://vivoweb.org/ontology/core#AcademicDepartment\",</a:t>
            </a:r>
          </a:p>
          <a:p>
            <a:pPr lvl="0" rtl="0">
              <a:spcBef>
                <a:spcPts val="0"/>
              </a:spcBef>
              <a:buClr>
                <a:schemeClr val="dk1"/>
              </a:buClr>
              <a:buSzPct val="137500"/>
              <a:buFont typeface="Arial"/>
              <a:buNone/>
            </a:pPr>
            <a:r>
              <a:rPr lang="en-US" sz="800" b="1">
                <a:solidFill>
                  <a:srgbClr val="073763"/>
                </a:solidFill>
              </a:rPr>
              <a:t>                    \"DomainId\": \"http://vivoweb.org/ontology/core#AcademicDepartment1\",</a:t>
            </a:r>
          </a:p>
          <a:p>
            <a:pPr lvl="0" rtl="0">
              <a:spcBef>
                <a:spcPts val="0"/>
              </a:spcBef>
              <a:buClr>
                <a:schemeClr val="dk1"/>
              </a:buClr>
              <a:buSzPct val="137500"/>
              <a:buFont typeface="Arial"/>
              <a:buNone/>
            </a:pPr>
            <a:r>
              <a:rPr lang="en-US" sz="800" b="1">
                <a:solidFill>
                  <a:srgbClr val="073763"/>
                </a:solidFill>
              </a:rPr>
              <a:t>                    \"isPrimary\": true,</a:t>
            </a:r>
          </a:p>
          <a:p>
            <a:pPr lvl="0" rtl="0">
              <a:spcBef>
                <a:spcPts val="0"/>
              </a:spcBef>
              <a:buClr>
                <a:schemeClr val="dk1"/>
              </a:buClr>
              <a:buSzPct val="137500"/>
              <a:buFont typeface="Arial"/>
              <a:buNone/>
            </a:pPr>
            <a:r>
              <a:rPr lang="en-US" sz="800" b="1">
                <a:solidFill>
                  <a:srgbClr val="073763"/>
                </a:solidFill>
              </a:rPr>
              <a:t>                    \"FullType\": \"http://www.w3.org/2000/01/rdf-schema#label\",</a:t>
            </a:r>
          </a:p>
          <a:p>
            <a:pPr lvl="0" rtl="0">
              <a:spcBef>
                <a:spcPts val="0"/>
              </a:spcBef>
              <a:buClr>
                <a:schemeClr val="dk1"/>
              </a:buClr>
              <a:buSzPct val="137500"/>
              <a:buFont typeface="Arial"/>
              <a:buNone/>
            </a:pPr>
            <a:r>
              <a:rPr lang="en-US" sz="800" b="1">
                <a:solidFill>
                  <a:srgbClr val="073763"/>
                </a:solidFill>
              </a:rPr>
              <a:t>                    \"DomainLabel\": \"vivo:AcademicDepartment1 (add)\"</a:t>
            </a:r>
          </a:p>
          <a:p>
            <a:pPr lvl="0" rtl="0">
              <a:spcBef>
                <a:spcPts val="0"/>
              </a:spcBef>
              <a:buClr>
                <a:schemeClr val="dk1"/>
              </a:buClr>
              <a:buSzPct val="137500"/>
              <a:buFont typeface="Arial"/>
              <a:buNone/>
            </a:pPr>
            <a:r>
              <a:rPr lang="en-US" sz="800" b="1">
                <a:solidFill>
                  <a:srgbClr val="073763"/>
                </a:solidFill>
              </a:rPr>
              <a:t>                </a:t>
            </a:r>
          </a:p>
          <a:p>
            <a:pPr lvl="0" rtl="0">
              <a:spcBef>
                <a:spcPts val="0"/>
              </a:spcBef>
              <a:buNone/>
            </a:pPr>
            <a:endParaRPr sz="600" b="1">
              <a:solidFill>
                <a:srgbClr val="073763"/>
              </a:solidFill>
            </a:endParaRPr>
          </a:p>
          <a:p>
            <a:pPr lvl="0" algn="ctr" rtl="0">
              <a:spcBef>
                <a:spcPts val="0"/>
              </a:spcBef>
              <a:buNone/>
            </a:pPr>
            <a:endParaRPr sz="1800" b="1">
              <a:solidFill>
                <a:srgbClr val="073763"/>
              </a:solidFill>
            </a:endParaRPr>
          </a:p>
        </p:txBody>
      </p:sp>
    </p:spTree>
    <p:extLst>
      <p:ext uri="{BB962C8B-B14F-4D97-AF65-F5344CB8AC3E}">
        <p14:creationId xmlns:p14="http://schemas.microsoft.com/office/powerpoint/2010/main" val="3752274332"/>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57200" y="1389428"/>
            <a:ext cx="8229600" cy="1143000"/>
          </a:xfrm>
          <a:prstGeom prst="rect">
            <a:avLst/>
          </a:prstGeom>
          <a:noFill/>
          <a:ln>
            <a:noFill/>
          </a:ln>
        </p:spPr>
        <p:txBody>
          <a:bodyPr lIns="91425" tIns="45700" rIns="91425" bIns="45700" anchor="ctr" anchorCtr="0">
            <a:noAutofit/>
          </a:bodyPr>
          <a:lstStyle/>
          <a:p>
            <a:r>
              <a:rPr lang="en-US" sz="3600" b="1" dirty="0" smtClean="0">
                <a:solidFill>
                  <a:srgbClr val="7F7F7F"/>
                </a:solidFill>
                <a:latin typeface="Calibri"/>
                <a:ea typeface="Calibri"/>
                <a:cs typeface="Calibri"/>
                <a:sym typeface="Calibri"/>
              </a:rPr>
              <a:t>Workbench: organizations/units N-Triples</a:t>
            </a:r>
            <a:endParaRPr sz="3600" b="0" i="0" u="none" strike="noStrike" cap="none" baseline="0" dirty="0">
              <a:solidFill>
                <a:srgbClr val="7F7F7F"/>
              </a:solidFill>
              <a:latin typeface="Rockwell"/>
              <a:ea typeface="Questrial"/>
              <a:cs typeface="Rockwell"/>
              <a:sym typeface="Questrial"/>
            </a:endParaRPr>
          </a:p>
        </p:txBody>
      </p:sp>
      <p:pic>
        <p:nvPicPr>
          <p:cNvPr id="4" name="Shape 85"/>
          <p:cNvPicPr preferRelativeResize="0"/>
          <p:nvPr/>
        </p:nvPicPr>
        <p:blipFill rotWithShape="1">
          <a:blip r:embed="rId3">
            <a:alphaModFix/>
          </a:blip>
          <a:srcRect/>
          <a:stretch/>
        </p:blipFill>
        <p:spPr>
          <a:xfrm>
            <a:off x="0" y="0"/>
            <a:ext cx="9144001" cy="1224237"/>
          </a:xfrm>
          <a:prstGeom prst="rect">
            <a:avLst/>
          </a:prstGeom>
          <a:noFill/>
          <a:ln>
            <a:noFill/>
          </a:ln>
        </p:spPr>
      </p:pic>
      <p:sp>
        <p:nvSpPr>
          <p:cNvPr id="5" name="TextBox 4"/>
          <p:cNvSpPr txBox="1"/>
          <p:nvPr/>
        </p:nvSpPr>
        <p:spPr>
          <a:xfrm>
            <a:off x="3265862" y="6119827"/>
            <a:ext cx="2622586" cy="523220"/>
          </a:xfrm>
          <a:prstGeom prst="rect">
            <a:avLst/>
          </a:prstGeom>
          <a:noFill/>
        </p:spPr>
        <p:txBody>
          <a:bodyPr wrap="square" rtlCol="0">
            <a:spAutoFit/>
          </a:bodyPr>
          <a:lstStyle/>
          <a:p>
            <a:pPr algn="ctr"/>
            <a:r>
              <a:rPr lang="en-US" dirty="0">
                <a:solidFill>
                  <a:srgbClr val="7F7F7F"/>
                </a:solidFill>
                <a:latin typeface="Rockwell"/>
                <a:cs typeface="Rockwell"/>
              </a:rPr>
              <a:t>Violeta Ilik @violetailik</a:t>
            </a:r>
          </a:p>
          <a:p>
            <a:endParaRPr lang="en-US" dirty="0">
              <a:solidFill>
                <a:srgbClr val="7F7F7F"/>
              </a:solidFill>
            </a:endParaRPr>
          </a:p>
        </p:txBody>
      </p:sp>
      <p:pic>
        <p:nvPicPr>
          <p:cNvPr id="3" name="Picture 2" descr="OpenRDFworkbenchOrg.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001499"/>
            <a:ext cx="9144000" cy="2770909"/>
          </a:xfrm>
          <a:prstGeom prst="rect">
            <a:avLst/>
          </a:prstGeom>
        </p:spPr>
      </p:pic>
    </p:spTree>
    <p:extLst>
      <p:ext uri="{BB962C8B-B14F-4D97-AF65-F5344CB8AC3E}">
        <p14:creationId xmlns:p14="http://schemas.microsoft.com/office/powerpoint/2010/main" val="2984759626"/>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p:nvPr/>
        </p:nvSpPr>
        <p:spPr>
          <a:xfrm>
            <a:off x="609600" y="1600200"/>
            <a:ext cx="8258174" cy="101566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600" b="1" i="0" strike="noStrike" cap="none" baseline="0" dirty="0">
                <a:solidFill>
                  <a:srgbClr val="7F7F7F"/>
                </a:solidFill>
                <a:latin typeface="Calibri"/>
                <a:ea typeface="Calibri"/>
                <a:cs typeface="Calibri"/>
                <a:sym typeface="Calibri"/>
              </a:rPr>
              <a:t>Modeling the person file</a:t>
            </a:r>
            <a:endParaRPr lang="en-US" sz="3600" b="1" i="0" strike="noStrike" cap="none" baseline="0" dirty="0">
              <a:solidFill>
                <a:srgbClr val="7F7F7F"/>
              </a:solidFill>
              <a:latin typeface="Calibri"/>
              <a:ea typeface="Calibri"/>
              <a:cs typeface="Calibri"/>
              <a:sym typeface="Calibri"/>
              <a:hlinkClick r:id="rId3"/>
            </a:endParaRPr>
          </a:p>
          <a:p>
            <a:pPr marL="0" marR="0" lvl="0" indent="0" algn="ctr" rtl="0">
              <a:spcBef>
                <a:spcPts val="0"/>
              </a:spcBef>
              <a:buNone/>
            </a:pPr>
            <a:endParaRPr sz="3200" b="0" i="0" u="none" strike="noStrike" cap="none" baseline="0" dirty="0">
              <a:solidFill>
                <a:srgbClr val="7F7F7F"/>
              </a:solidFill>
              <a:latin typeface="Calibri"/>
              <a:ea typeface="Calibri"/>
              <a:cs typeface="Calibri"/>
              <a:sym typeface="Calibri"/>
            </a:endParaRPr>
          </a:p>
        </p:txBody>
      </p:sp>
      <p:pic>
        <p:nvPicPr>
          <p:cNvPr id="4" name="Shape 85"/>
          <p:cNvPicPr preferRelativeResize="0"/>
          <p:nvPr/>
        </p:nvPicPr>
        <p:blipFill rotWithShape="1">
          <a:blip r:embed="rId4">
            <a:alphaModFix/>
          </a:blip>
          <a:srcRect/>
          <a:stretch/>
        </p:blipFill>
        <p:spPr>
          <a:xfrm>
            <a:off x="0" y="0"/>
            <a:ext cx="9144001" cy="1224237"/>
          </a:xfrm>
          <a:prstGeom prst="rect">
            <a:avLst/>
          </a:prstGeom>
          <a:noFill/>
          <a:ln>
            <a:noFill/>
          </a:ln>
        </p:spPr>
      </p:pic>
      <p:sp>
        <p:nvSpPr>
          <p:cNvPr id="6" name="TextBox 5"/>
          <p:cNvSpPr txBox="1"/>
          <p:nvPr/>
        </p:nvSpPr>
        <p:spPr>
          <a:xfrm>
            <a:off x="3265862" y="6119827"/>
            <a:ext cx="2622586" cy="523220"/>
          </a:xfrm>
          <a:prstGeom prst="rect">
            <a:avLst/>
          </a:prstGeom>
          <a:noFill/>
        </p:spPr>
        <p:txBody>
          <a:bodyPr wrap="square" rtlCol="0">
            <a:spAutoFit/>
          </a:bodyPr>
          <a:lstStyle/>
          <a:p>
            <a:pPr algn="ctr"/>
            <a:r>
              <a:rPr lang="en-US" dirty="0">
                <a:solidFill>
                  <a:srgbClr val="7F7F7F"/>
                </a:solidFill>
                <a:latin typeface="Rockwell"/>
                <a:cs typeface="Rockwell"/>
              </a:rPr>
              <a:t>Violeta Ilik @violetailik</a:t>
            </a:r>
          </a:p>
          <a:p>
            <a:endParaRPr lang="en-US" dirty="0">
              <a:solidFill>
                <a:srgbClr val="7F7F7F"/>
              </a:solidFill>
            </a:endParaRPr>
          </a:p>
        </p:txBody>
      </p:sp>
      <p:pic>
        <p:nvPicPr>
          <p:cNvPr id="3" name="Picture 2" descr="personvcard15.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2755900"/>
            <a:ext cx="9144000" cy="2345654"/>
          </a:xfrm>
          <a:prstGeom prst="rect">
            <a:avLst/>
          </a:prstGeom>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p:nvPr/>
        </p:nvSpPr>
        <p:spPr>
          <a:xfrm>
            <a:off x="609600" y="1600200"/>
            <a:ext cx="8258174" cy="1015662"/>
          </a:xfrm>
          <a:prstGeom prst="rect">
            <a:avLst/>
          </a:prstGeom>
          <a:noFill/>
          <a:ln>
            <a:noFill/>
          </a:ln>
        </p:spPr>
        <p:txBody>
          <a:bodyPr lIns="91425" tIns="45700" rIns="91425" bIns="45700" anchor="t" anchorCtr="0">
            <a:noAutofit/>
          </a:bodyPr>
          <a:lstStyle/>
          <a:p>
            <a:pPr lvl="0" algn="ctr">
              <a:buSzPct val="25000"/>
            </a:pPr>
            <a:r>
              <a:rPr lang="en-US" sz="3600" b="1" i="0" strike="noStrike" cap="none" baseline="0" dirty="0" smtClean="0">
                <a:solidFill>
                  <a:srgbClr val="7F7F7F"/>
                </a:solidFill>
                <a:latin typeface="Calibri"/>
                <a:ea typeface="Calibri"/>
                <a:cs typeface="Calibri"/>
                <a:sym typeface="Calibri"/>
              </a:rPr>
              <a:t>Incoming-Outgoing links: Individual</a:t>
            </a:r>
            <a:r>
              <a:rPr lang="en-US" sz="3600" b="1" i="0" strike="noStrike" cap="none" dirty="0" smtClean="0">
                <a:solidFill>
                  <a:srgbClr val="7F7F7F"/>
                </a:solidFill>
                <a:latin typeface="Calibri"/>
                <a:ea typeface="Calibri"/>
                <a:cs typeface="Calibri"/>
                <a:sym typeface="Calibri"/>
              </a:rPr>
              <a:t> </a:t>
            </a:r>
            <a:endParaRPr lang="en-US" sz="3600" b="1" i="0" strike="noStrike" cap="none" baseline="0" dirty="0">
              <a:solidFill>
                <a:srgbClr val="7F7F7F"/>
              </a:solidFill>
              <a:latin typeface="Calibri"/>
              <a:ea typeface="Calibri"/>
              <a:cs typeface="Calibri"/>
              <a:sym typeface="Calibri"/>
              <a:hlinkClick r:id="rId3"/>
            </a:endParaRPr>
          </a:p>
          <a:p>
            <a:pPr marL="0" marR="0" lvl="0" indent="0" algn="ctr" rtl="0">
              <a:spcBef>
                <a:spcPts val="0"/>
              </a:spcBef>
              <a:buNone/>
            </a:pPr>
            <a:endParaRPr sz="3200" b="0" i="0" u="none" strike="noStrike" cap="none" baseline="0" dirty="0">
              <a:solidFill>
                <a:srgbClr val="7F7F7F"/>
              </a:solidFill>
              <a:latin typeface="Calibri"/>
              <a:ea typeface="Calibri"/>
              <a:cs typeface="Calibri"/>
              <a:sym typeface="Calibri"/>
            </a:endParaRPr>
          </a:p>
        </p:txBody>
      </p:sp>
      <p:pic>
        <p:nvPicPr>
          <p:cNvPr id="4" name="Shape 85"/>
          <p:cNvPicPr preferRelativeResize="0"/>
          <p:nvPr/>
        </p:nvPicPr>
        <p:blipFill rotWithShape="1">
          <a:blip r:embed="rId4">
            <a:alphaModFix/>
          </a:blip>
          <a:srcRect/>
          <a:stretch/>
        </p:blipFill>
        <p:spPr>
          <a:xfrm>
            <a:off x="0" y="0"/>
            <a:ext cx="9144001" cy="1224237"/>
          </a:xfrm>
          <a:prstGeom prst="rect">
            <a:avLst/>
          </a:prstGeom>
          <a:noFill/>
          <a:ln>
            <a:noFill/>
          </a:ln>
        </p:spPr>
      </p:pic>
      <p:sp>
        <p:nvSpPr>
          <p:cNvPr id="6" name="TextBox 5"/>
          <p:cNvSpPr txBox="1"/>
          <p:nvPr/>
        </p:nvSpPr>
        <p:spPr>
          <a:xfrm>
            <a:off x="3265862" y="6119827"/>
            <a:ext cx="2622586" cy="523220"/>
          </a:xfrm>
          <a:prstGeom prst="rect">
            <a:avLst/>
          </a:prstGeom>
          <a:noFill/>
        </p:spPr>
        <p:txBody>
          <a:bodyPr wrap="square" rtlCol="0">
            <a:spAutoFit/>
          </a:bodyPr>
          <a:lstStyle/>
          <a:p>
            <a:pPr algn="ctr"/>
            <a:r>
              <a:rPr lang="en-US" dirty="0">
                <a:solidFill>
                  <a:srgbClr val="7F7F7F"/>
                </a:solidFill>
                <a:latin typeface="Rockwell"/>
                <a:cs typeface="Rockwell"/>
              </a:rPr>
              <a:t>Violeta Ilik @violetailik</a:t>
            </a:r>
          </a:p>
          <a:p>
            <a:endParaRPr lang="en-US" dirty="0">
              <a:solidFill>
                <a:srgbClr val="7F7F7F"/>
              </a:solidFill>
            </a:endParaRPr>
          </a:p>
        </p:txBody>
      </p:sp>
      <p:pic>
        <p:nvPicPr>
          <p:cNvPr id="3" name="Picture 2" descr="InOutLinkIndividua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2774462"/>
            <a:ext cx="9144000" cy="2267953"/>
          </a:xfrm>
          <a:prstGeom prst="rect">
            <a:avLst/>
          </a:prstGeom>
        </p:spPr>
      </p:pic>
    </p:spTree>
    <p:extLst>
      <p:ext uri="{BB962C8B-B14F-4D97-AF65-F5344CB8AC3E}">
        <p14:creationId xmlns:p14="http://schemas.microsoft.com/office/powerpoint/2010/main" val="1212344619"/>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p:nvPr/>
        </p:nvSpPr>
        <p:spPr>
          <a:xfrm>
            <a:off x="609600" y="1600200"/>
            <a:ext cx="8258174" cy="1015662"/>
          </a:xfrm>
          <a:prstGeom prst="rect">
            <a:avLst/>
          </a:prstGeom>
          <a:noFill/>
          <a:ln>
            <a:noFill/>
          </a:ln>
        </p:spPr>
        <p:txBody>
          <a:bodyPr lIns="91425" tIns="45700" rIns="91425" bIns="45700" anchor="t" anchorCtr="0">
            <a:noAutofit/>
          </a:bodyPr>
          <a:lstStyle/>
          <a:p>
            <a:pPr lvl="0" algn="ctr">
              <a:buSzPct val="25000"/>
            </a:pPr>
            <a:r>
              <a:rPr lang="en-US" sz="3600" b="1" i="0" strike="noStrike" cap="none" baseline="0" dirty="0" smtClean="0">
                <a:solidFill>
                  <a:srgbClr val="7F7F7F"/>
                </a:solidFill>
                <a:latin typeface="Calibri"/>
                <a:ea typeface="Calibri"/>
                <a:cs typeface="Calibri"/>
                <a:sym typeface="Calibri"/>
              </a:rPr>
              <a:t>Workbench: person N-Triples</a:t>
            </a:r>
            <a:endParaRPr lang="en-US" sz="3600" b="1" i="0" strike="noStrike" cap="none" baseline="0" dirty="0">
              <a:solidFill>
                <a:srgbClr val="7F7F7F"/>
              </a:solidFill>
              <a:latin typeface="Calibri"/>
              <a:ea typeface="Calibri"/>
              <a:cs typeface="Calibri"/>
              <a:sym typeface="Calibri"/>
              <a:hlinkClick r:id="rId3"/>
            </a:endParaRPr>
          </a:p>
          <a:p>
            <a:pPr marL="0" marR="0" lvl="0" indent="0" algn="ctr" rtl="0">
              <a:spcBef>
                <a:spcPts val="0"/>
              </a:spcBef>
              <a:buNone/>
            </a:pPr>
            <a:endParaRPr sz="3200" b="0" i="0" u="none" strike="noStrike" cap="none" baseline="0" dirty="0">
              <a:solidFill>
                <a:srgbClr val="7F7F7F"/>
              </a:solidFill>
              <a:latin typeface="Calibri"/>
              <a:ea typeface="Calibri"/>
              <a:cs typeface="Calibri"/>
              <a:sym typeface="Calibri"/>
            </a:endParaRPr>
          </a:p>
        </p:txBody>
      </p:sp>
      <p:pic>
        <p:nvPicPr>
          <p:cNvPr id="4" name="Shape 85"/>
          <p:cNvPicPr preferRelativeResize="0"/>
          <p:nvPr/>
        </p:nvPicPr>
        <p:blipFill rotWithShape="1">
          <a:blip r:embed="rId4">
            <a:alphaModFix/>
          </a:blip>
          <a:srcRect/>
          <a:stretch/>
        </p:blipFill>
        <p:spPr>
          <a:xfrm>
            <a:off x="0" y="0"/>
            <a:ext cx="9144001" cy="1224237"/>
          </a:xfrm>
          <a:prstGeom prst="rect">
            <a:avLst/>
          </a:prstGeom>
          <a:noFill/>
          <a:ln>
            <a:noFill/>
          </a:ln>
        </p:spPr>
      </p:pic>
      <p:sp>
        <p:nvSpPr>
          <p:cNvPr id="6" name="TextBox 5"/>
          <p:cNvSpPr txBox="1"/>
          <p:nvPr/>
        </p:nvSpPr>
        <p:spPr>
          <a:xfrm>
            <a:off x="3265862" y="6119827"/>
            <a:ext cx="2622586" cy="523220"/>
          </a:xfrm>
          <a:prstGeom prst="rect">
            <a:avLst/>
          </a:prstGeom>
          <a:noFill/>
        </p:spPr>
        <p:txBody>
          <a:bodyPr wrap="square" rtlCol="0">
            <a:spAutoFit/>
          </a:bodyPr>
          <a:lstStyle/>
          <a:p>
            <a:pPr algn="ctr"/>
            <a:r>
              <a:rPr lang="en-US" dirty="0">
                <a:solidFill>
                  <a:srgbClr val="7F7F7F"/>
                </a:solidFill>
                <a:latin typeface="Rockwell"/>
                <a:cs typeface="Rockwell"/>
              </a:rPr>
              <a:t>Violeta Ilik @violetailik</a:t>
            </a:r>
          </a:p>
          <a:p>
            <a:endParaRPr lang="en-US" dirty="0">
              <a:solidFill>
                <a:srgbClr val="7F7F7F"/>
              </a:solidFill>
            </a:endParaRPr>
          </a:p>
        </p:txBody>
      </p:sp>
      <p:pic>
        <p:nvPicPr>
          <p:cNvPr id="2" name="Picture 1" descr="OpenRDFperson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552700"/>
            <a:ext cx="9144000" cy="1745138"/>
          </a:xfrm>
          <a:prstGeom prst="rect">
            <a:avLst/>
          </a:prstGeom>
        </p:spPr>
      </p:pic>
    </p:spTree>
    <p:extLst>
      <p:ext uri="{BB962C8B-B14F-4D97-AF65-F5344CB8AC3E}">
        <p14:creationId xmlns:p14="http://schemas.microsoft.com/office/powerpoint/2010/main" val="4277133968"/>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Shape 132"/>
          <p:cNvSpPr txBox="1"/>
          <p:nvPr/>
        </p:nvSpPr>
        <p:spPr>
          <a:xfrm>
            <a:off x="990600" y="1315604"/>
            <a:ext cx="7239000" cy="52321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600" b="1" i="0" strike="noStrike" cap="none" baseline="0" dirty="0">
                <a:solidFill>
                  <a:srgbClr val="7F7F7F"/>
                </a:solidFill>
                <a:latin typeface="Calibri"/>
                <a:ea typeface="Calibri"/>
                <a:cs typeface="Calibri"/>
                <a:sym typeface="Calibri"/>
              </a:rPr>
              <a:t>Modeling the position file</a:t>
            </a:r>
            <a:endParaRPr lang="en-US" sz="3600" b="1" i="0" strike="noStrike" cap="none" baseline="0" dirty="0">
              <a:solidFill>
                <a:srgbClr val="7F7F7F"/>
              </a:solidFill>
              <a:latin typeface="Calibri"/>
              <a:ea typeface="Calibri"/>
              <a:cs typeface="Calibri"/>
              <a:sym typeface="Calibri"/>
              <a:hlinkClick r:id="rId3"/>
            </a:endParaRPr>
          </a:p>
        </p:txBody>
      </p:sp>
      <p:pic>
        <p:nvPicPr>
          <p:cNvPr id="4" name="Shape 85"/>
          <p:cNvPicPr preferRelativeResize="0"/>
          <p:nvPr/>
        </p:nvPicPr>
        <p:blipFill rotWithShape="1">
          <a:blip r:embed="rId4">
            <a:alphaModFix/>
          </a:blip>
          <a:srcRect/>
          <a:stretch/>
        </p:blipFill>
        <p:spPr>
          <a:xfrm>
            <a:off x="0" y="0"/>
            <a:ext cx="9144001" cy="1224237"/>
          </a:xfrm>
          <a:prstGeom prst="rect">
            <a:avLst/>
          </a:prstGeom>
          <a:noFill/>
          <a:ln>
            <a:noFill/>
          </a:ln>
        </p:spPr>
      </p:pic>
      <p:sp>
        <p:nvSpPr>
          <p:cNvPr id="5" name="TextBox 4"/>
          <p:cNvSpPr txBox="1"/>
          <p:nvPr/>
        </p:nvSpPr>
        <p:spPr>
          <a:xfrm>
            <a:off x="3265862" y="6119827"/>
            <a:ext cx="2622586" cy="523220"/>
          </a:xfrm>
          <a:prstGeom prst="rect">
            <a:avLst/>
          </a:prstGeom>
          <a:noFill/>
        </p:spPr>
        <p:txBody>
          <a:bodyPr wrap="square" rtlCol="0">
            <a:spAutoFit/>
          </a:bodyPr>
          <a:lstStyle/>
          <a:p>
            <a:pPr algn="ctr"/>
            <a:r>
              <a:rPr lang="en-US" dirty="0">
                <a:solidFill>
                  <a:srgbClr val="7F7F7F"/>
                </a:solidFill>
                <a:latin typeface="Rockwell"/>
                <a:cs typeface="Rockwell"/>
              </a:rPr>
              <a:t>Violeta Ilik @violetailik</a:t>
            </a:r>
          </a:p>
          <a:p>
            <a:endParaRPr lang="en-US" dirty="0">
              <a:solidFill>
                <a:srgbClr val="7F7F7F"/>
              </a:solidFill>
            </a:endParaRPr>
          </a:p>
        </p:txBody>
      </p:sp>
      <p:pic>
        <p:nvPicPr>
          <p:cNvPr id="6" name="Picture 5" descr="positionsmodel.jpg"/>
          <p:cNvPicPr>
            <a:picLocks noChangeAspect="1"/>
          </p:cNvPicPr>
          <p:nvPr/>
        </p:nvPicPr>
        <p:blipFill rotWithShape="1">
          <a:blip r:embed="rId5">
            <a:extLst>
              <a:ext uri="{28A0092B-C50C-407E-A947-70E740481C1C}">
                <a14:useLocalDpi xmlns:a14="http://schemas.microsoft.com/office/drawing/2010/main" val="0"/>
              </a:ext>
            </a:extLst>
          </a:blip>
          <a:srcRect b="20326"/>
          <a:stretch/>
        </p:blipFill>
        <p:spPr>
          <a:xfrm>
            <a:off x="1" y="1971019"/>
            <a:ext cx="9144000" cy="4027538"/>
          </a:xfrm>
          <a:prstGeom prst="rect">
            <a:avLst/>
          </a:prstGeom>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57200" y="1389428"/>
            <a:ext cx="8229600" cy="1143000"/>
          </a:xfrm>
          <a:prstGeom prst="rect">
            <a:avLst/>
          </a:prstGeom>
          <a:noFill/>
          <a:ln>
            <a:noFill/>
          </a:ln>
        </p:spPr>
        <p:txBody>
          <a:bodyPr lIns="91425" tIns="45700" rIns="91425" bIns="45700" anchor="ctr" anchorCtr="0">
            <a:noAutofit/>
          </a:bodyPr>
          <a:lstStyle/>
          <a:p>
            <a:r>
              <a:rPr lang="en-US" sz="4000" b="1" dirty="0" smtClean="0">
                <a:solidFill>
                  <a:srgbClr val="7F7F7F"/>
                </a:solidFill>
                <a:latin typeface="Calibri"/>
                <a:ea typeface="Calibri"/>
                <a:cs typeface="Calibri"/>
                <a:sym typeface="Calibri"/>
              </a:rPr>
              <a:t>Outline:</a:t>
            </a:r>
            <a:endParaRPr sz="4000" b="0" i="0" u="none" strike="noStrike" cap="none" baseline="0" dirty="0">
              <a:solidFill>
                <a:srgbClr val="7F7F7F"/>
              </a:solidFill>
              <a:latin typeface="Rockwell"/>
              <a:ea typeface="Questrial"/>
              <a:cs typeface="Rockwell"/>
              <a:sym typeface="Questrial"/>
            </a:endParaRPr>
          </a:p>
        </p:txBody>
      </p:sp>
      <p:sp>
        <p:nvSpPr>
          <p:cNvPr id="91" name="Shape 91"/>
          <p:cNvSpPr txBox="1">
            <a:spLocks noGrp="1"/>
          </p:cNvSpPr>
          <p:nvPr>
            <p:ph type="body" idx="1"/>
          </p:nvPr>
        </p:nvSpPr>
        <p:spPr>
          <a:xfrm>
            <a:off x="457200" y="2270124"/>
            <a:ext cx="8401050" cy="4159251"/>
          </a:xfrm>
          <a:prstGeom prst="rect">
            <a:avLst/>
          </a:prstGeom>
          <a:noFill/>
          <a:ln>
            <a:noFill/>
          </a:ln>
        </p:spPr>
        <p:txBody>
          <a:bodyPr lIns="91425" tIns="45700" rIns="91425" bIns="45700" anchor="t" anchorCtr="0">
            <a:noAutofit/>
          </a:bodyPr>
          <a:lstStyle/>
          <a:p>
            <a:endParaRPr lang="en-US" sz="2800" dirty="0" smtClean="0">
              <a:solidFill>
                <a:srgbClr val="7F7F7F"/>
              </a:solidFill>
              <a:latin typeface="Rockwell"/>
              <a:cs typeface="Rockwell"/>
            </a:endParaRPr>
          </a:p>
          <a:p>
            <a:r>
              <a:rPr lang="en-US" sz="2800" dirty="0" smtClean="0">
                <a:solidFill>
                  <a:srgbClr val="7F7F7F"/>
                </a:solidFill>
                <a:latin typeface="Rockwell"/>
                <a:cs typeface="Rockwell"/>
              </a:rPr>
              <a:t> Examine your data</a:t>
            </a:r>
            <a:endParaRPr lang="en-US" sz="2800" dirty="0">
              <a:solidFill>
                <a:srgbClr val="7F7F7F"/>
              </a:solidFill>
              <a:latin typeface="Rockwell"/>
              <a:cs typeface="Rockwell"/>
            </a:endParaRPr>
          </a:p>
          <a:p>
            <a:r>
              <a:rPr lang="en-US" sz="2800" dirty="0" smtClean="0">
                <a:solidFill>
                  <a:srgbClr val="7F7F7F"/>
                </a:solidFill>
                <a:latin typeface="Rockwell"/>
                <a:cs typeface="Rockwell"/>
              </a:rPr>
              <a:t> Clean your data</a:t>
            </a:r>
            <a:endParaRPr lang="en-US" sz="2800" dirty="0">
              <a:solidFill>
                <a:srgbClr val="7F7F7F"/>
              </a:solidFill>
              <a:latin typeface="Rockwell"/>
              <a:cs typeface="Rockwell"/>
            </a:endParaRPr>
          </a:p>
          <a:p>
            <a:r>
              <a:rPr lang="en-US" sz="2800" dirty="0" smtClean="0">
                <a:solidFill>
                  <a:srgbClr val="7F7F7F"/>
                </a:solidFill>
                <a:latin typeface="Rockwell"/>
                <a:cs typeface="Rockwell"/>
              </a:rPr>
              <a:t> Create local ontology extensions (optional)</a:t>
            </a:r>
            <a:endParaRPr lang="en-US" sz="2800" dirty="0">
              <a:solidFill>
                <a:srgbClr val="7F7F7F"/>
              </a:solidFill>
              <a:latin typeface="Rockwell"/>
              <a:cs typeface="Rockwell"/>
            </a:endParaRPr>
          </a:p>
          <a:p>
            <a:r>
              <a:rPr lang="en-US" sz="2800" dirty="0" smtClean="0">
                <a:solidFill>
                  <a:srgbClr val="7F7F7F"/>
                </a:solidFill>
                <a:latin typeface="Rockwell"/>
                <a:cs typeface="Rockwell"/>
              </a:rPr>
              <a:t> Model your data</a:t>
            </a:r>
            <a:endParaRPr lang="en-US" sz="2800" dirty="0">
              <a:solidFill>
                <a:srgbClr val="7F7F7F"/>
              </a:solidFill>
              <a:latin typeface="Rockwell"/>
              <a:cs typeface="Rockwell"/>
            </a:endParaRPr>
          </a:p>
          <a:p>
            <a:r>
              <a:rPr lang="en-US" sz="2800" dirty="0" smtClean="0">
                <a:solidFill>
                  <a:srgbClr val="7F7F7F"/>
                </a:solidFill>
                <a:latin typeface="Rockwell"/>
                <a:cs typeface="Rockwell"/>
              </a:rPr>
              <a:t> Load your data</a:t>
            </a:r>
            <a:endParaRPr lang="en-US" sz="2800" dirty="0">
              <a:solidFill>
                <a:srgbClr val="7F7F7F"/>
              </a:solidFill>
              <a:latin typeface="Rockwell"/>
              <a:cs typeface="Rockwell"/>
            </a:endParaRPr>
          </a:p>
        </p:txBody>
      </p:sp>
      <p:pic>
        <p:nvPicPr>
          <p:cNvPr id="4" name="Shape 85"/>
          <p:cNvPicPr preferRelativeResize="0"/>
          <p:nvPr/>
        </p:nvPicPr>
        <p:blipFill rotWithShape="1">
          <a:blip r:embed="rId3">
            <a:alphaModFix/>
          </a:blip>
          <a:srcRect/>
          <a:stretch/>
        </p:blipFill>
        <p:spPr>
          <a:xfrm>
            <a:off x="0" y="0"/>
            <a:ext cx="9144001" cy="1224237"/>
          </a:xfrm>
          <a:prstGeom prst="rect">
            <a:avLst/>
          </a:prstGeom>
          <a:noFill/>
          <a:ln>
            <a:noFill/>
          </a:ln>
        </p:spPr>
      </p:pic>
      <p:sp>
        <p:nvSpPr>
          <p:cNvPr id="5" name="TextBox 4"/>
          <p:cNvSpPr txBox="1"/>
          <p:nvPr/>
        </p:nvSpPr>
        <p:spPr>
          <a:xfrm>
            <a:off x="3265862" y="6119827"/>
            <a:ext cx="2622586" cy="523220"/>
          </a:xfrm>
          <a:prstGeom prst="rect">
            <a:avLst/>
          </a:prstGeom>
          <a:noFill/>
        </p:spPr>
        <p:txBody>
          <a:bodyPr wrap="square" rtlCol="0">
            <a:spAutoFit/>
          </a:bodyPr>
          <a:lstStyle/>
          <a:p>
            <a:pPr algn="ctr"/>
            <a:r>
              <a:rPr lang="en-US" dirty="0">
                <a:solidFill>
                  <a:srgbClr val="7F7F7F"/>
                </a:solidFill>
                <a:latin typeface="Rockwell"/>
                <a:cs typeface="Rockwell"/>
              </a:rPr>
              <a:t>Violeta Ilik @violetailik</a:t>
            </a:r>
          </a:p>
          <a:p>
            <a:endParaRPr lang="en-US" dirty="0">
              <a:solidFill>
                <a:srgbClr val="7F7F7F"/>
              </a:solidFill>
            </a:endParaRPr>
          </a:p>
        </p:txBody>
      </p:sp>
    </p:spTree>
    <p:extLst>
      <p:ext uri="{BB962C8B-B14F-4D97-AF65-F5344CB8AC3E}">
        <p14:creationId xmlns:p14="http://schemas.microsoft.com/office/powerpoint/2010/main" val="1858845223"/>
      </p:ext>
    </p:extLst>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57200" y="1405303"/>
            <a:ext cx="8229600" cy="1143000"/>
          </a:xfrm>
          <a:prstGeom prst="rect">
            <a:avLst/>
          </a:prstGeom>
          <a:noFill/>
          <a:ln>
            <a:noFill/>
          </a:ln>
        </p:spPr>
        <p:txBody>
          <a:bodyPr lIns="91425" tIns="45700" rIns="91425" bIns="45700" anchor="ctr" anchorCtr="0">
            <a:noAutofit/>
          </a:bodyPr>
          <a:lstStyle/>
          <a:p>
            <a:r>
              <a:rPr lang="en-US" sz="3600" b="1" dirty="0" smtClean="0">
                <a:solidFill>
                  <a:srgbClr val="7F7F7F"/>
                </a:solidFill>
                <a:latin typeface="Calibri"/>
                <a:ea typeface="Calibri"/>
                <a:cs typeface="Calibri"/>
                <a:sym typeface="Calibri"/>
              </a:rPr>
              <a:t>Modeling publications data- academic articles</a:t>
            </a:r>
            <a:endParaRPr sz="3600" b="0" i="0" u="none" strike="noStrike" cap="none" baseline="0" dirty="0">
              <a:solidFill>
                <a:schemeClr val="dk1"/>
              </a:solidFill>
              <a:latin typeface="Rockwell"/>
              <a:ea typeface="Questrial"/>
              <a:cs typeface="Rockwell"/>
              <a:sym typeface="Questrial"/>
            </a:endParaRPr>
          </a:p>
        </p:txBody>
      </p:sp>
      <p:pic>
        <p:nvPicPr>
          <p:cNvPr id="4" name="Shape 85"/>
          <p:cNvPicPr preferRelativeResize="0"/>
          <p:nvPr/>
        </p:nvPicPr>
        <p:blipFill rotWithShape="1">
          <a:blip r:embed="rId3">
            <a:alphaModFix/>
          </a:blip>
          <a:srcRect/>
          <a:stretch/>
        </p:blipFill>
        <p:spPr>
          <a:xfrm>
            <a:off x="0" y="0"/>
            <a:ext cx="9144001" cy="1224237"/>
          </a:xfrm>
          <a:prstGeom prst="rect">
            <a:avLst/>
          </a:prstGeom>
          <a:noFill/>
          <a:ln>
            <a:noFill/>
          </a:ln>
        </p:spPr>
      </p:pic>
      <p:sp>
        <p:nvSpPr>
          <p:cNvPr id="5" name="TextBox 4"/>
          <p:cNvSpPr txBox="1"/>
          <p:nvPr/>
        </p:nvSpPr>
        <p:spPr>
          <a:xfrm>
            <a:off x="3265862" y="6119827"/>
            <a:ext cx="2622586" cy="523220"/>
          </a:xfrm>
          <a:prstGeom prst="rect">
            <a:avLst/>
          </a:prstGeom>
          <a:noFill/>
        </p:spPr>
        <p:txBody>
          <a:bodyPr wrap="square" rtlCol="0">
            <a:spAutoFit/>
          </a:bodyPr>
          <a:lstStyle/>
          <a:p>
            <a:pPr algn="ctr"/>
            <a:r>
              <a:rPr lang="en-US" dirty="0">
                <a:solidFill>
                  <a:srgbClr val="7F7F7F"/>
                </a:solidFill>
                <a:latin typeface="Rockwell"/>
                <a:cs typeface="Rockwell"/>
              </a:rPr>
              <a:t>Violeta Ilik @violetailik</a:t>
            </a:r>
          </a:p>
          <a:p>
            <a:endParaRPr lang="en-US" dirty="0">
              <a:solidFill>
                <a:srgbClr val="7F7F7F"/>
              </a:solidFill>
            </a:endParaRPr>
          </a:p>
        </p:txBody>
      </p:sp>
      <p:pic>
        <p:nvPicPr>
          <p:cNvPr id="2" name="Picture 1" descr="articlemode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219450"/>
            <a:ext cx="9144000" cy="1727602"/>
          </a:xfrm>
          <a:prstGeom prst="rect">
            <a:avLst/>
          </a:prstGeom>
        </p:spPr>
      </p:pic>
    </p:spTree>
    <p:extLst>
      <p:ext uri="{BB962C8B-B14F-4D97-AF65-F5344CB8AC3E}">
        <p14:creationId xmlns:p14="http://schemas.microsoft.com/office/powerpoint/2010/main" val="114240511"/>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57200" y="1405303"/>
            <a:ext cx="8229600" cy="1143000"/>
          </a:xfrm>
          <a:prstGeom prst="rect">
            <a:avLst/>
          </a:prstGeom>
          <a:noFill/>
          <a:ln>
            <a:noFill/>
          </a:ln>
        </p:spPr>
        <p:txBody>
          <a:bodyPr lIns="91425" tIns="45700" rIns="91425" bIns="45700" anchor="ctr" anchorCtr="0">
            <a:noAutofit/>
          </a:bodyPr>
          <a:lstStyle/>
          <a:p>
            <a:r>
              <a:rPr lang="en-US" sz="3600" b="1" dirty="0" smtClean="0">
                <a:solidFill>
                  <a:srgbClr val="7F7F7F"/>
                </a:solidFill>
                <a:latin typeface="Calibri"/>
                <a:ea typeface="Calibri"/>
                <a:cs typeface="Calibri"/>
                <a:sym typeface="Calibri"/>
              </a:rPr>
              <a:t>Modeling publications data – comparative study</a:t>
            </a:r>
            <a:endParaRPr sz="3600" b="0" i="0" u="none" strike="noStrike" cap="none" baseline="0" dirty="0">
              <a:solidFill>
                <a:schemeClr val="dk1"/>
              </a:solidFill>
              <a:latin typeface="Rockwell"/>
              <a:ea typeface="Questrial"/>
              <a:cs typeface="Rockwell"/>
              <a:sym typeface="Questrial"/>
            </a:endParaRPr>
          </a:p>
        </p:txBody>
      </p:sp>
      <p:pic>
        <p:nvPicPr>
          <p:cNvPr id="4" name="Shape 85"/>
          <p:cNvPicPr preferRelativeResize="0"/>
          <p:nvPr/>
        </p:nvPicPr>
        <p:blipFill rotWithShape="1">
          <a:blip r:embed="rId3">
            <a:alphaModFix/>
          </a:blip>
          <a:srcRect/>
          <a:stretch/>
        </p:blipFill>
        <p:spPr>
          <a:xfrm>
            <a:off x="0" y="0"/>
            <a:ext cx="9144001" cy="1224237"/>
          </a:xfrm>
          <a:prstGeom prst="rect">
            <a:avLst/>
          </a:prstGeom>
          <a:noFill/>
          <a:ln>
            <a:noFill/>
          </a:ln>
        </p:spPr>
      </p:pic>
      <p:sp>
        <p:nvSpPr>
          <p:cNvPr id="5" name="TextBox 4"/>
          <p:cNvSpPr txBox="1"/>
          <p:nvPr/>
        </p:nvSpPr>
        <p:spPr>
          <a:xfrm>
            <a:off x="3265862" y="6119827"/>
            <a:ext cx="2622586" cy="523220"/>
          </a:xfrm>
          <a:prstGeom prst="rect">
            <a:avLst/>
          </a:prstGeom>
          <a:noFill/>
        </p:spPr>
        <p:txBody>
          <a:bodyPr wrap="square" rtlCol="0">
            <a:spAutoFit/>
          </a:bodyPr>
          <a:lstStyle/>
          <a:p>
            <a:pPr algn="ctr"/>
            <a:r>
              <a:rPr lang="en-US" dirty="0">
                <a:solidFill>
                  <a:srgbClr val="7F7F7F"/>
                </a:solidFill>
                <a:latin typeface="Rockwell"/>
                <a:cs typeface="Rockwell"/>
              </a:rPr>
              <a:t>Violeta Ilik @violetailik</a:t>
            </a:r>
          </a:p>
          <a:p>
            <a:endParaRPr lang="en-US" dirty="0">
              <a:solidFill>
                <a:srgbClr val="7F7F7F"/>
              </a:solidFill>
            </a:endParaRPr>
          </a:p>
        </p:txBody>
      </p:sp>
      <p:pic>
        <p:nvPicPr>
          <p:cNvPr id="3" name="Picture 2" descr="comparativestudymodel.jpg"/>
          <p:cNvPicPr>
            <a:picLocks noChangeAspect="1"/>
          </p:cNvPicPr>
          <p:nvPr/>
        </p:nvPicPr>
        <p:blipFill rotWithShape="1">
          <a:blip r:embed="rId4">
            <a:extLst>
              <a:ext uri="{28A0092B-C50C-407E-A947-70E740481C1C}">
                <a14:useLocalDpi xmlns:a14="http://schemas.microsoft.com/office/drawing/2010/main" val="0"/>
              </a:ext>
            </a:extLst>
          </a:blip>
          <a:srcRect b="23618"/>
          <a:stretch/>
        </p:blipFill>
        <p:spPr>
          <a:xfrm>
            <a:off x="0" y="2920586"/>
            <a:ext cx="9144000" cy="2746789"/>
          </a:xfrm>
          <a:prstGeom prst="rect">
            <a:avLst/>
          </a:prstGeom>
        </p:spPr>
      </p:pic>
    </p:spTree>
    <p:extLst>
      <p:ext uri="{BB962C8B-B14F-4D97-AF65-F5344CB8AC3E}">
        <p14:creationId xmlns:p14="http://schemas.microsoft.com/office/powerpoint/2010/main" val="555036289"/>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57200" y="1405303"/>
            <a:ext cx="8229600" cy="1143000"/>
          </a:xfrm>
          <a:prstGeom prst="rect">
            <a:avLst/>
          </a:prstGeom>
          <a:noFill/>
          <a:ln>
            <a:noFill/>
          </a:ln>
        </p:spPr>
        <p:txBody>
          <a:bodyPr lIns="91425" tIns="45700" rIns="91425" bIns="45700" anchor="ctr" anchorCtr="0">
            <a:noAutofit/>
          </a:bodyPr>
          <a:lstStyle/>
          <a:p>
            <a:r>
              <a:rPr lang="en-US" sz="3600" b="1" dirty="0" smtClean="0">
                <a:solidFill>
                  <a:srgbClr val="7F7F7F"/>
                </a:solidFill>
                <a:latin typeface="Calibri"/>
                <a:ea typeface="Calibri"/>
                <a:cs typeface="Calibri"/>
                <a:sym typeface="Calibri"/>
              </a:rPr>
              <a:t>Modeling grants data</a:t>
            </a:r>
            <a:endParaRPr sz="3600" b="0" i="0" u="none" strike="noStrike" cap="none" baseline="0" dirty="0">
              <a:solidFill>
                <a:schemeClr val="dk1"/>
              </a:solidFill>
              <a:latin typeface="Rockwell"/>
              <a:ea typeface="Questrial"/>
              <a:cs typeface="Rockwell"/>
              <a:sym typeface="Questrial"/>
            </a:endParaRPr>
          </a:p>
        </p:txBody>
      </p:sp>
      <p:pic>
        <p:nvPicPr>
          <p:cNvPr id="4" name="Shape 85"/>
          <p:cNvPicPr preferRelativeResize="0"/>
          <p:nvPr/>
        </p:nvPicPr>
        <p:blipFill rotWithShape="1">
          <a:blip r:embed="rId3">
            <a:alphaModFix/>
          </a:blip>
          <a:srcRect/>
          <a:stretch/>
        </p:blipFill>
        <p:spPr>
          <a:xfrm>
            <a:off x="0" y="0"/>
            <a:ext cx="9144001" cy="1224237"/>
          </a:xfrm>
          <a:prstGeom prst="rect">
            <a:avLst/>
          </a:prstGeom>
          <a:noFill/>
          <a:ln>
            <a:noFill/>
          </a:ln>
        </p:spPr>
      </p:pic>
      <p:sp>
        <p:nvSpPr>
          <p:cNvPr id="5" name="TextBox 4"/>
          <p:cNvSpPr txBox="1"/>
          <p:nvPr/>
        </p:nvSpPr>
        <p:spPr>
          <a:xfrm>
            <a:off x="3265862" y="6119827"/>
            <a:ext cx="2622586" cy="523220"/>
          </a:xfrm>
          <a:prstGeom prst="rect">
            <a:avLst/>
          </a:prstGeom>
          <a:noFill/>
        </p:spPr>
        <p:txBody>
          <a:bodyPr wrap="square" rtlCol="0">
            <a:spAutoFit/>
          </a:bodyPr>
          <a:lstStyle/>
          <a:p>
            <a:pPr algn="ctr"/>
            <a:r>
              <a:rPr lang="en-US" dirty="0">
                <a:solidFill>
                  <a:srgbClr val="7F7F7F"/>
                </a:solidFill>
                <a:latin typeface="Rockwell"/>
                <a:cs typeface="Rockwell"/>
              </a:rPr>
              <a:t>Violeta Ilik @violetailik</a:t>
            </a:r>
          </a:p>
          <a:p>
            <a:endParaRPr lang="en-US" dirty="0">
              <a:solidFill>
                <a:srgbClr val="7F7F7F"/>
              </a:solidFill>
            </a:endParaRPr>
          </a:p>
        </p:txBody>
      </p:sp>
      <p:pic>
        <p:nvPicPr>
          <p:cNvPr id="2" name="Picture 1" descr="grantex.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828726"/>
            <a:ext cx="9144000" cy="2976541"/>
          </a:xfrm>
          <a:prstGeom prst="rect">
            <a:avLst/>
          </a:prstGeom>
        </p:spPr>
      </p:pic>
    </p:spTree>
    <p:extLst>
      <p:ext uri="{BB962C8B-B14F-4D97-AF65-F5344CB8AC3E}">
        <p14:creationId xmlns:p14="http://schemas.microsoft.com/office/powerpoint/2010/main" val="3903577382"/>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57200" y="1405303"/>
            <a:ext cx="8229600" cy="1143000"/>
          </a:xfrm>
          <a:prstGeom prst="rect">
            <a:avLst/>
          </a:prstGeom>
          <a:noFill/>
          <a:ln>
            <a:noFill/>
          </a:ln>
        </p:spPr>
        <p:txBody>
          <a:bodyPr lIns="91425" tIns="45700" rIns="91425" bIns="45700" anchor="ctr" anchorCtr="0">
            <a:noAutofit/>
          </a:bodyPr>
          <a:lstStyle/>
          <a:p>
            <a:r>
              <a:rPr lang="en-US" sz="3600" b="1" dirty="0" smtClean="0">
                <a:solidFill>
                  <a:srgbClr val="7F7F7F"/>
                </a:solidFill>
                <a:latin typeface="Calibri"/>
                <a:ea typeface="Calibri"/>
                <a:cs typeface="Calibri"/>
                <a:sym typeface="Calibri"/>
              </a:rPr>
              <a:t>Modeling grants data - continued</a:t>
            </a:r>
            <a:endParaRPr sz="3600" b="0" i="0" u="none" strike="noStrike" cap="none" baseline="0" dirty="0">
              <a:solidFill>
                <a:schemeClr val="dk1"/>
              </a:solidFill>
              <a:latin typeface="Rockwell"/>
              <a:ea typeface="Questrial"/>
              <a:cs typeface="Rockwell"/>
              <a:sym typeface="Questrial"/>
            </a:endParaRPr>
          </a:p>
        </p:txBody>
      </p:sp>
      <p:pic>
        <p:nvPicPr>
          <p:cNvPr id="4" name="Shape 85"/>
          <p:cNvPicPr preferRelativeResize="0"/>
          <p:nvPr/>
        </p:nvPicPr>
        <p:blipFill rotWithShape="1">
          <a:blip r:embed="rId3">
            <a:alphaModFix/>
          </a:blip>
          <a:srcRect/>
          <a:stretch/>
        </p:blipFill>
        <p:spPr>
          <a:xfrm>
            <a:off x="0" y="0"/>
            <a:ext cx="9144001" cy="1224237"/>
          </a:xfrm>
          <a:prstGeom prst="rect">
            <a:avLst/>
          </a:prstGeom>
          <a:noFill/>
          <a:ln>
            <a:noFill/>
          </a:ln>
        </p:spPr>
      </p:pic>
      <p:sp>
        <p:nvSpPr>
          <p:cNvPr id="5" name="TextBox 4"/>
          <p:cNvSpPr txBox="1"/>
          <p:nvPr/>
        </p:nvSpPr>
        <p:spPr>
          <a:xfrm>
            <a:off x="3265862" y="6119827"/>
            <a:ext cx="2622586" cy="523220"/>
          </a:xfrm>
          <a:prstGeom prst="rect">
            <a:avLst/>
          </a:prstGeom>
          <a:noFill/>
        </p:spPr>
        <p:txBody>
          <a:bodyPr wrap="square" rtlCol="0">
            <a:spAutoFit/>
          </a:bodyPr>
          <a:lstStyle/>
          <a:p>
            <a:pPr algn="ctr"/>
            <a:r>
              <a:rPr lang="en-US" dirty="0">
                <a:solidFill>
                  <a:srgbClr val="7F7F7F"/>
                </a:solidFill>
                <a:latin typeface="Rockwell"/>
                <a:cs typeface="Rockwell"/>
              </a:rPr>
              <a:t>Violeta Ilik @violetailik</a:t>
            </a:r>
          </a:p>
          <a:p>
            <a:endParaRPr lang="en-US" dirty="0">
              <a:solidFill>
                <a:srgbClr val="7F7F7F"/>
              </a:solidFill>
            </a:endParaRPr>
          </a:p>
        </p:txBody>
      </p:sp>
      <p:pic>
        <p:nvPicPr>
          <p:cNvPr id="3" name="Picture 2" descr="grantex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608624"/>
            <a:ext cx="9144000" cy="3150973"/>
          </a:xfrm>
          <a:prstGeom prst="rect">
            <a:avLst/>
          </a:prstGeom>
        </p:spPr>
      </p:pic>
    </p:spTree>
    <p:extLst>
      <p:ext uri="{BB962C8B-B14F-4D97-AF65-F5344CB8AC3E}">
        <p14:creationId xmlns:p14="http://schemas.microsoft.com/office/powerpoint/2010/main" val="2436129356"/>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57200" y="1405303"/>
            <a:ext cx="8229600" cy="1143000"/>
          </a:xfrm>
          <a:prstGeom prst="rect">
            <a:avLst/>
          </a:prstGeom>
          <a:noFill/>
          <a:ln>
            <a:noFill/>
          </a:ln>
        </p:spPr>
        <p:txBody>
          <a:bodyPr lIns="91425" tIns="45700" rIns="91425" bIns="45700" anchor="ctr" anchorCtr="0">
            <a:noAutofit/>
          </a:bodyPr>
          <a:lstStyle/>
          <a:p>
            <a:r>
              <a:rPr lang="en-US" sz="3600" b="1" dirty="0" smtClean="0">
                <a:solidFill>
                  <a:srgbClr val="7F7F7F"/>
                </a:solidFill>
                <a:latin typeface="Calibri"/>
                <a:ea typeface="Calibri"/>
                <a:cs typeface="Calibri"/>
                <a:sym typeface="Calibri"/>
              </a:rPr>
              <a:t>Modeling grants data - RDF</a:t>
            </a:r>
            <a:endParaRPr sz="3600" b="0" i="0" u="none" strike="noStrike" cap="none" baseline="0" dirty="0">
              <a:solidFill>
                <a:schemeClr val="dk1"/>
              </a:solidFill>
              <a:latin typeface="Rockwell"/>
              <a:ea typeface="Questrial"/>
              <a:cs typeface="Rockwell"/>
              <a:sym typeface="Questrial"/>
            </a:endParaRPr>
          </a:p>
        </p:txBody>
      </p:sp>
      <p:pic>
        <p:nvPicPr>
          <p:cNvPr id="4" name="Shape 85"/>
          <p:cNvPicPr preferRelativeResize="0"/>
          <p:nvPr/>
        </p:nvPicPr>
        <p:blipFill rotWithShape="1">
          <a:blip r:embed="rId3">
            <a:alphaModFix/>
          </a:blip>
          <a:srcRect/>
          <a:stretch/>
        </p:blipFill>
        <p:spPr>
          <a:xfrm>
            <a:off x="0" y="0"/>
            <a:ext cx="9144001" cy="1224237"/>
          </a:xfrm>
          <a:prstGeom prst="rect">
            <a:avLst/>
          </a:prstGeom>
          <a:noFill/>
          <a:ln>
            <a:noFill/>
          </a:ln>
        </p:spPr>
      </p:pic>
      <p:sp>
        <p:nvSpPr>
          <p:cNvPr id="5" name="TextBox 4"/>
          <p:cNvSpPr txBox="1"/>
          <p:nvPr/>
        </p:nvSpPr>
        <p:spPr>
          <a:xfrm>
            <a:off x="3265862" y="6119827"/>
            <a:ext cx="2622586" cy="523220"/>
          </a:xfrm>
          <a:prstGeom prst="rect">
            <a:avLst/>
          </a:prstGeom>
          <a:noFill/>
        </p:spPr>
        <p:txBody>
          <a:bodyPr wrap="square" rtlCol="0">
            <a:spAutoFit/>
          </a:bodyPr>
          <a:lstStyle/>
          <a:p>
            <a:pPr algn="ctr"/>
            <a:r>
              <a:rPr lang="en-US" dirty="0">
                <a:solidFill>
                  <a:srgbClr val="7F7F7F"/>
                </a:solidFill>
                <a:latin typeface="Rockwell"/>
                <a:cs typeface="Rockwell"/>
              </a:rPr>
              <a:t>Violeta Ilik @violetailik</a:t>
            </a:r>
          </a:p>
          <a:p>
            <a:endParaRPr lang="en-US" dirty="0">
              <a:solidFill>
                <a:srgbClr val="7F7F7F"/>
              </a:solidFill>
            </a:endParaRPr>
          </a:p>
        </p:txBody>
      </p:sp>
      <p:pic>
        <p:nvPicPr>
          <p:cNvPr id="6" name="Picture 5" descr="grantsRDF.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537797"/>
            <a:ext cx="9144000" cy="3582030"/>
          </a:xfrm>
          <a:prstGeom prst="rect">
            <a:avLst/>
          </a:prstGeom>
        </p:spPr>
      </p:pic>
    </p:spTree>
    <p:extLst>
      <p:ext uri="{BB962C8B-B14F-4D97-AF65-F5344CB8AC3E}">
        <p14:creationId xmlns:p14="http://schemas.microsoft.com/office/powerpoint/2010/main" val="1155812260"/>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9770" y="1405303"/>
            <a:ext cx="8027030" cy="326723"/>
          </a:xfrm>
          <a:prstGeom prst="rect">
            <a:avLst/>
          </a:prstGeom>
          <a:noFill/>
          <a:ln>
            <a:noFill/>
          </a:ln>
        </p:spPr>
        <p:txBody>
          <a:bodyPr lIns="91425" tIns="45700" rIns="91425" bIns="45700" anchor="ctr" anchorCtr="0">
            <a:noAutofit/>
          </a:bodyPr>
          <a:lstStyle/>
          <a:p>
            <a:r>
              <a:rPr lang="en-US" sz="3600" b="1" dirty="0" smtClean="0">
                <a:solidFill>
                  <a:srgbClr val="7F7F7F"/>
                </a:solidFill>
                <a:latin typeface="Calibri"/>
                <a:ea typeface="Calibri"/>
                <a:cs typeface="Calibri"/>
                <a:sym typeface="Calibri"/>
              </a:rPr>
              <a:t>Workbench: grants N-Triples</a:t>
            </a:r>
            <a:endParaRPr sz="3600" b="0" i="0" u="none" strike="noStrike" cap="none" baseline="0" dirty="0">
              <a:solidFill>
                <a:schemeClr val="dk1"/>
              </a:solidFill>
              <a:latin typeface="Rockwell"/>
              <a:ea typeface="Questrial"/>
              <a:cs typeface="Rockwell"/>
              <a:sym typeface="Questrial"/>
            </a:endParaRPr>
          </a:p>
        </p:txBody>
      </p:sp>
      <p:pic>
        <p:nvPicPr>
          <p:cNvPr id="4" name="Shape 85"/>
          <p:cNvPicPr preferRelativeResize="0"/>
          <p:nvPr/>
        </p:nvPicPr>
        <p:blipFill rotWithShape="1">
          <a:blip r:embed="rId3">
            <a:alphaModFix/>
          </a:blip>
          <a:srcRect/>
          <a:stretch/>
        </p:blipFill>
        <p:spPr>
          <a:xfrm>
            <a:off x="0" y="0"/>
            <a:ext cx="9144001" cy="1224237"/>
          </a:xfrm>
          <a:prstGeom prst="rect">
            <a:avLst/>
          </a:prstGeom>
          <a:noFill/>
          <a:ln>
            <a:noFill/>
          </a:ln>
        </p:spPr>
      </p:pic>
      <p:sp>
        <p:nvSpPr>
          <p:cNvPr id="5" name="TextBox 4"/>
          <p:cNvSpPr txBox="1"/>
          <p:nvPr/>
        </p:nvSpPr>
        <p:spPr>
          <a:xfrm>
            <a:off x="3265862" y="6119827"/>
            <a:ext cx="2622586" cy="523220"/>
          </a:xfrm>
          <a:prstGeom prst="rect">
            <a:avLst/>
          </a:prstGeom>
          <a:noFill/>
        </p:spPr>
        <p:txBody>
          <a:bodyPr wrap="square" rtlCol="0">
            <a:spAutoFit/>
          </a:bodyPr>
          <a:lstStyle/>
          <a:p>
            <a:pPr algn="ctr"/>
            <a:r>
              <a:rPr lang="en-US" dirty="0">
                <a:solidFill>
                  <a:srgbClr val="7F7F7F"/>
                </a:solidFill>
                <a:latin typeface="Rockwell"/>
                <a:cs typeface="Rockwell"/>
              </a:rPr>
              <a:t>Violeta Ilik @violetailik</a:t>
            </a:r>
          </a:p>
          <a:p>
            <a:endParaRPr lang="en-US" dirty="0">
              <a:solidFill>
                <a:srgbClr val="7F7F7F"/>
              </a:solidFill>
            </a:endParaRPr>
          </a:p>
        </p:txBody>
      </p:sp>
      <p:pic>
        <p:nvPicPr>
          <p:cNvPr id="2" name="Picture 1" descr="grantOpenRDF.jpg"/>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01515" y="1887248"/>
            <a:ext cx="7785285" cy="4970752"/>
          </a:xfrm>
          <a:prstGeom prst="rect">
            <a:avLst/>
          </a:prstGeom>
        </p:spPr>
      </p:pic>
    </p:spTree>
    <p:extLst>
      <p:ext uri="{BB962C8B-B14F-4D97-AF65-F5344CB8AC3E}">
        <p14:creationId xmlns:p14="http://schemas.microsoft.com/office/powerpoint/2010/main" val="1679773169"/>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9770" y="1405303"/>
            <a:ext cx="8027030" cy="661102"/>
          </a:xfrm>
          <a:prstGeom prst="rect">
            <a:avLst/>
          </a:prstGeom>
          <a:noFill/>
          <a:ln>
            <a:noFill/>
          </a:ln>
        </p:spPr>
        <p:txBody>
          <a:bodyPr lIns="91425" tIns="45700" rIns="91425" bIns="45700" anchor="ctr" anchorCtr="0">
            <a:noAutofit/>
          </a:bodyPr>
          <a:lstStyle/>
          <a:p>
            <a:r>
              <a:rPr lang="en-US" sz="3600" b="1" dirty="0" smtClean="0">
                <a:solidFill>
                  <a:srgbClr val="7F7F7F"/>
                </a:solidFill>
                <a:latin typeface="Calibri"/>
                <a:ea typeface="Calibri"/>
                <a:cs typeface="Calibri"/>
                <a:sym typeface="Calibri"/>
              </a:rPr>
              <a:t>Workbench: PI role N-Triples</a:t>
            </a:r>
            <a:endParaRPr sz="3600" b="0" i="0" u="none" strike="noStrike" cap="none" baseline="0" dirty="0">
              <a:solidFill>
                <a:schemeClr val="dk1"/>
              </a:solidFill>
              <a:latin typeface="Rockwell"/>
              <a:ea typeface="Questrial"/>
              <a:cs typeface="Rockwell"/>
              <a:sym typeface="Questrial"/>
            </a:endParaRPr>
          </a:p>
        </p:txBody>
      </p:sp>
      <p:pic>
        <p:nvPicPr>
          <p:cNvPr id="4" name="Shape 85"/>
          <p:cNvPicPr preferRelativeResize="0"/>
          <p:nvPr/>
        </p:nvPicPr>
        <p:blipFill rotWithShape="1">
          <a:blip r:embed="rId3">
            <a:alphaModFix/>
          </a:blip>
          <a:srcRect/>
          <a:stretch/>
        </p:blipFill>
        <p:spPr>
          <a:xfrm>
            <a:off x="0" y="0"/>
            <a:ext cx="9144001" cy="1224237"/>
          </a:xfrm>
          <a:prstGeom prst="rect">
            <a:avLst/>
          </a:prstGeom>
          <a:noFill/>
          <a:ln>
            <a:noFill/>
          </a:ln>
        </p:spPr>
      </p:pic>
      <p:sp>
        <p:nvSpPr>
          <p:cNvPr id="5" name="TextBox 4"/>
          <p:cNvSpPr txBox="1"/>
          <p:nvPr/>
        </p:nvSpPr>
        <p:spPr>
          <a:xfrm>
            <a:off x="3265862" y="6119827"/>
            <a:ext cx="2622586" cy="523220"/>
          </a:xfrm>
          <a:prstGeom prst="rect">
            <a:avLst/>
          </a:prstGeom>
          <a:noFill/>
        </p:spPr>
        <p:txBody>
          <a:bodyPr wrap="square" rtlCol="0">
            <a:spAutoFit/>
          </a:bodyPr>
          <a:lstStyle/>
          <a:p>
            <a:pPr algn="ctr"/>
            <a:r>
              <a:rPr lang="en-US" dirty="0">
                <a:solidFill>
                  <a:srgbClr val="7F7F7F"/>
                </a:solidFill>
                <a:latin typeface="Rockwell"/>
                <a:cs typeface="Rockwell"/>
              </a:rPr>
              <a:t>Violeta Ilik @violetailik</a:t>
            </a:r>
          </a:p>
          <a:p>
            <a:endParaRPr lang="en-US" dirty="0">
              <a:solidFill>
                <a:srgbClr val="7F7F7F"/>
              </a:solidFill>
            </a:endParaRPr>
          </a:p>
        </p:txBody>
      </p:sp>
      <p:pic>
        <p:nvPicPr>
          <p:cNvPr id="3" name="Picture 2" descr="grantsroleex.jpg"/>
          <p:cNvPicPr>
            <a:picLocks noChangeAspect="1"/>
          </p:cNvPicPr>
          <p:nvPr/>
        </p:nvPicPr>
        <p:blipFill rotWithShape="1">
          <a:blip r:embed="rId4">
            <a:extLst>
              <a:ext uri="{28A0092B-C50C-407E-A947-70E740481C1C}">
                <a14:useLocalDpi xmlns:a14="http://schemas.microsoft.com/office/drawing/2010/main" val="0"/>
              </a:ext>
            </a:extLst>
          </a:blip>
          <a:srcRect r="30552"/>
          <a:stretch/>
        </p:blipFill>
        <p:spPr>
          <a:xfrm>
            <a:off x="0" y="2616200"/>
            <a:ext cx="9144000" cy="2315808"/>
          </a:xfrm>
          <a:prstGeom prst="rect">
            <a:avLst/>
          </a:prstGeom>
        </p:spPr>
      </p:pic>
    </p:spTree>
    <p:extLst>
      <p:ext uri="{BB962C8B-B14F-4D97-AF65-F5344CB8AC3E}">
        <p14:creationId xmlns:p14="http://schemas.microsoft.com/office/powerpoint/2010/main" val="4169841256"/>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571500" y="1389428"/>
            <a:ext cx="8115300" cy="785447"/>
          </a:xfrm>
          <a:prstGeom prst="rect">
            <a:avLst/>
          </a:prstGeom>
          <a:noFill/>
          <a:ln>
            <a:noFill/>
          </a:ln>
        </p:spPr>
        <p:txBody>
          <a:bodyPr lIns="91425" tIns="45700" rIns="91425" bIns="45700" anchor="ctr" anchorCtr="0">
            <a:noAutofit/>
          </a:bodyPr>
          <a:lstStyle/>
          <a:p>
            <a:pPr lvl="0"/>
            <a:r>
              <a:rPr lang="en-US" sz="4000" b="1" dirty="0" smtClean="0">
                <a:solidFill>
                  <a:srgbClr val="7F7F7F"/>
                </a:solidFill>
                <a:latin typeface="Calibri"/>
                <a:ea typeface="Calibri"/>
                <a:cs typeface="Calibri"/>
                <a:sym typeface="Calibri"/>
              </a:rPr>
              <a:t>References:</a:t>
            </a:r>
            <a:endParaRPr sz="4000" b="0" i="0" u="none" strike="noStrike" cap="none" baseline="0" dirty="0">
              <a:solidFill>
                <a:schemeClr val="dk1"/>
              </a:solidFill>
              <a:latin typeface="Rockwell"/>
              <a:ea typeface="Questrial"/>
              <a:cs typeface="Rockwell"/>
              <a:sym typeface="Questrial"/>
            </a:endParaRPr>
          </a:p>
        </p:txBody>
      </p:sp>
      <p:sp>
        <p:nvSpPr>
          <p:cNvPr id="91" name="Shape 91"/>
          <p:cNvSpPr txBox="1">
            <a:spLocks noGrp="1"/>
          </p:cNvSpPr>
          <p:nvPr>
            <p:ph type="body" idx="1"/>
          </p:nvPr>
        </p:nvSpPr>
        <p:spPr>
          <a:xfrm>
            <a:off x="457200" y="2174875"/>
            <a:ext cx="8229600" cy="3781548"/>
          </a:xfrm>
          <a:prstGeom prst="rect">
            <a:avLst/>
          </a:prstGeom>
          <a:noFill/>
          <a:ln>
            <a:noFill/>
          </a:ln>
        </p:spPr>
        <p:txBody>
          <a:bodyPr lIns="91425" tIns="45700" rIns="91425" bIns="45700" anchor="t" anchorCtr="0">
            <a:noAutofit/>
          </a:bodyPr>
          <a:lstStyle/>
          <a:p>
            <a:r>
              <a:rPr lang="en-US" sz="2400" dirty="0">
                <a:latin typeface="Rockwell"/>
                <a:cs typeface="Rockwell"/>
              </a:rPr>
              <a:t> </a:t>
            </a:r>
            <a:r>
              <a:rPr lang="en-US" sz="2000" dirty="0">
                <a:latin typeface="Rockwell"/>
                <a:cs typeface="Rockwell"/>
                <a:hlinkClick r:id="rId3"/>
              </a:rPr>
              <a:t>https://github.com/vioil/</a:t>
            </a:r>
            <a:r>
              <a:rPr lang="en-US" sz="2000" dirty="0" smtClean="0">
                <a:latin typeface="Rockwell"/>
                <a:cs typeface="Rockwell"/>
                <a:hlinkClick r:id="rId3"/>
              </a:rPr>
              <a:t>ontology_extensions</a:t>
            </a:r>
            <a:endParaRPr lang="en-US" sz="2000" dirty="0" smtClean="0">
              <a:latin typeface="Rockwell"/>
              <a:cs typeface="Rockwell"/>
            </a:endParaRPr>
          </a:p>
          <a:p>
            <a:pPr marL="203200" indent="0">
              <a:buNone/>
            </a:pPr>
            <a:endParaRPr lang="en-US" sz="2000" dirty="0" smtClean="0">
              <a:latin typeface="Rockwell"/>
              <a:cs typeface="Rockwell"/>
            </a:endParaRPr>
          </a:p>
          <a:p>
            <a:r>
              <a:rPr lang="en-US" sz="2000" dirty="0">
                <a:latin typeface="Rockwell"/>
                <a:cs typeface="Rockwell"/>
                <a:hlinkClick r:id="rId4"/>
              </a:rPr>
              <a:t>https://github.com/vioil/DataPropeties-</a:t>
            </a:r>
            <a:r>
              <a:rPr lang="en-US" sz="2000" dirty="0" smtClean="0">
                <a:latin typeface="Rockwell"/>
                <a:cs typeface="Rockwell"/>
                <a:hlinkClick r:id="rId4"/>
              </a:rPr>
              <a:t>id</a:t>
            </a:r>
            <a:endParaRPr lang="en-US" sz="2000" dirty="0" smtClean="0">
              <a:latin typeface="Rockwell"/>
              <a:cs typeface="Rockwell"/>
            </a:endParaRPr>
          </a:p>
          <a:p>
            <a:endParaRPr lang="en-US" sz="2000" dirty="0">
              <a:latin typeface="Rockwell"/>
              <a:cs typeface="Rockwell"/>
            </a:endParaRPr>
          </a:p>
          <a:p>
            <a:r>
              <a:rPr lang="en-US" sz="2000" dirty="0">
                <a:latin typeface="Rockwell"/>
                <a:cs typeface="Rockwell"/>
                <a:hlinkClick r:id="rId5"/>
              </a:rPr>
              <a:t>https://github.com/vioil/R2RML-</a:t>
            </a:r>
            <a:r>
              <a:rPr lang="en-US" sz="2000" dirty="0" smtClean="0">
                <a:latin typeface="Rockwell"/>
                <a:cs typeface="Rockwell"/>
                <a:hlinkClick r:id="rId5"/>
              </a:rPr>
              <a:t>Karma</a:t>
            </a:r>
            <a:endParaRPr lang="en-US" sz="2000" dirty="0" smtClean="0">
              <a:latin typeface="Rockwell"/>
              <a:cs typeface="Rockwell"/>
            </a:endParaRPr>
          </a:p>
          <a:p>
            <a:pPr marL="203200" indent="0">
              <a:buNone/>
            </a:pPr>
            <a:endParaRPr lang="en-US" sz="2000" dirty="0">
              <a:latin typeface="Rockwell"/>
              <a:cs typeface="Rockwell"/>
            </a:endParaRPr>
          </a:p>
          <a:p>
            <a:r>
              <a:rPr lang="en-US" sz="2000" dirty="0" smtClean="0">
                <a:latin typeface="Rockwell"/>
                <a:cs typeface="Rockwell"/>
                <a:hlinkClick r:id="rId6"/>
              </a:rPr>
              <a:t>https</a:t>
            </a:r>
            <a:r>
              <a:rPr lang="en-US" sz="2000" dirty="0">
                <a:latin typeface="Rockwell"/>
                <a:cs typeface="Rockwell"/>
                <a:hlinkClick r:id="rId6"/>
              </a:rPr>
              <a:t>://www.youtube.com/channel/</a:t>
            </a:r>
            <a:r>
              <a:rPr lang="en-US" sz="2000" dirty="0" smtClean="0">
                <a:latin typeface="Rockwell"/>
                <a:cs typeface="Rockwell"/>
                <a:hlinkClick r:id="rId6"/>
              </a:rPr>
              <a:t>UCb9vsw2XvZDzZtEwe0aH9eA</a:t>
            </a:r>
            <a:endParaRPr lang="en-US" sz="2000" dirty="0" smtClean="0">
              <a:latin typeface="Rockwell"/>
              <a:cs typeface="Rockwell"/>
            </a:endParaRPr>
          </a:p>
          <a:p>
            <a:endParaRPr lang="en-US" sz="2000" dirty="0" smtClean="0">
              <a:latin typeface="Rockwell"/>
              <a:cs typeface="Rockwell"/>
            </a:endParaRPr>
          </a:p>
          <a:p>
            <a:r>
              <a:rPr lang="en-US" sz="2000" dirty="0">
                <a:latin typeface="Rockwell"/>
                <a:cs typeface="Rockwell"/>
              </a:rPr>
              <a:t> </a:t>
            </a:r>
            <a:r>
              <a:rPr lang="en-US" sz="2000" dirty="0">
                <a:latin typeface="Rockwell"/>
                <a:cs typeface="Rockwell"/>
                <a:hlinkClick r:id="rId7"/>
              </a:rPr>
              <a:t>http://www.isi.edu/integration/karma</a:t>
            </a:r>
            <a:r>
              <a:rPr lang="en-US" sz="2000" dirty="0" smtClean="0">
                <a:latin typeface="Rockwell"/>
                <a:cs typeface="Rockwell"/>
                <a:hlinkClick r:id="rId7"/>
              </a:rPr>
              <a:t>/</a:t>
            </a:r>
            <a:endParaRPr lang="en-US" sz="2000" dirty="0" smtClean="0">
              <a:latin typeface="Rockwell"/>
              <a:cs typeface="Rockwell"/>
            </a:endParaRPr>
          </a:p>
          <a:p>
            <a:pPr marL="203200" indent="0">
              <a:buNone/>
            </a:pPr>
            <a:endParaRPr lang="en-US" sz="2400" dirty="0">
              <a:latin typeface="Rockwell"/>
              <a:cs typeface="Rockwell"/>
            </a:endParaRPr>
          </a:p>
        </p:txBody>
      </p:sp>
      <p:pic>
        <p:nvPicPr>
          <p:cNvPr id="4" name="Shape 85"/>
          <p:cNvPicPr preferRelativeResize="0"/>
          <p:nvPr/>
        </p:nvPicPr>
        <p:blipFill rotWithShape="1">
          <a:blip r:embed="rId8">
            <a:alphaModFix/>
          </a:blip>
          <a:srcRect/>
          <a:stretch/>
        </p:blipFill>
        <p:spPr>
          <a:xfrm>
            <a:off x="0" y="0"/>
            <a:ext cx="9144001" cy="1224237"/>
          </a:xfrm>
          <a:prstGeom prst="rect">
            <a:avLst/>
          </a:prstGeom>
          <a:noFill/>
          <a:ln>
            <a:noFill/>
          </a:ln>
        </p:spPr>
      </p:pic>
      <p:sp>
        <p:nvSpPr>
          <p:cNvPr id="6" name="TextBox 5"/>
          <p:cNvSpPr txBox="1"/>
          <p:nvPr/>
        </p:nvSpPr>
        <p:spPr>
          <a:xfrm>
            <a:off x="3265862" y="6119827"/>
            <a:ext cx="2622586" cy="523220"/>
          </a:xfrm>
          <a:prstGeom prst="rect">
            <a:avLst/>
          </a:prstGeom>
          <a:noFill/>
        </p:spPr>
        <p:txBody>
          <a:bodyPr wrap="square" rtlCol="0">
            <a:spAutoFit/>
          </a:bodyPr>
          <a:lstStyle/>
          <a:p>
            <a:pPr algn="ctr"/>
            <a:r>
              <a:rPr lang="en-US" dirty="0">
                <a:solidFill>
                  <a:srgbClr val="7F7F7F"/>
                </a:solidFill>
                <a:latin typeface="Rockwell"/>
                <a:cs typeface="Rockwell"/>
              </a:rPr>
              <a:t>Violeta Ilik @violetailik</a:t>
            </a:r>
          </a:p>
          <a:p>
            <a:endParaRPr lang="en-US" dirty="0">
              <a:solidFill>
                <a:srgbClr val="7F7F7F"/>
              </a:solidFill>
            </a:endParaRPr>
          </a:p>
        </p:txBody>
      </p:sp>
    </p:spTree>
    <p:extLst>
      <p:ext uri="{BB962C8B-B14F-4D97-AF65-F5344CB8AC3E}">
        <p14:creationId xmlns:p14="http://schemas.microsoft.com/office/powerpoint/2010/main" val="3142029566"/>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ctrTitle"/>
          </p:nvPr>
        </p:nvSpPr>
        <p:spPr>
          <a:xfrm>
            <a:off x="852484" y="1360462"/>
            <a:ext cx="7772400" cy="3751275"/>
          </a:xfrm>
          <a:prstGeom prst="rect">
            <a:avLst/>
          </a:prstGeom>
          <a:noFill/>
          <a:ln>
            <a:noFill/>
          </a:ln>
        </p:spPr>
        <p:txBody>
          <a:bodyPr lIns="91425" tIns="45700" rIns="91425" bIns="45700" anchor="ctr" anchorCtr="0">
            <a:noAutofit/>
          </a:bodyPr>
          <a:lstStyle/>
          <a:p>
            <a:r>
              <a:rPr lang="en-US" sz="4400" b="0" i="0" u="none" strike="noStrike" cap="none" baseline="0" dirty="0" smtClean="0">
                <a:solidFill>
                  <a:srgbClr val="7F7F7F"/>
                </a:solidFill>
                <a:latin typeface="Calibri"/>
                <a:ea typeface="Calibri"/>
                <a:cs typeface="Calibri"/>
                <a:sym typeface="Calibri"/>
              </a:rPr>
              <a:t>Thank you</a:t>
            </a:r>
            <a:br>
              <a:rPr lang="en-US" sz="4400" b="0" i="0" u="none" strike="noStrike" cap="none" baseline="0" dirty="0" smtClean="0">
                <a:solidFill>
                  <a:srgbClr val="7F7F7F"/>
                </a:solidFill>
                <a:latin typeface="Calibri"/>
                <a:ea typeface="Calibri"/>
                <a:cs typeface="Calibri"/>
                <a:sym typeface="Calibri"/>
              </a:rPr>
            </a:br>
            <a:r>
              <a:rPr lang="en-US" sz="4400" dirty="0" smtClean="0">
                <a:solidFill>
                  <a:srgbClr val="7F7F7F"/>
                </a:solidFill>
                <a:latin typeface="Calibri"/>
                <a:ea typeface="Calibri"/>
                <a:cs typeface="Calibri"/>
                <a:sym typeface="Calibri"/>
              </a:rPr>
              <a:t>Violeta Ilik</a:t>
            </a:r>
            <a:r>
              <a:rPr lang="en-US" sz="2400" dirty="0" smtClean="0">
                <a:solidFill>
                  <a:srgbClr val="7F7F7F"/>
                </a:solidFill>
                <a:latin typeface="Calibri"/>
                <a:ea typeface="Calibri"/>
                <a:cs typeface="Calibri"/>
                <a:sym typeface="Calibri"/>
              </a:rPr>
              <a:t/>
            </a:r>
            <a:br>
              <a:rPr lang="en-US" sz="2400" dirty="0" smtClean="0">
                <a:solidFill>
                  <a:srgbClr val="7F7F7F"/>
                </a:solidFill>
                <a:latin typeface="Calibri"/>
                <a:ea typeface="Calibri"/>
                <a:cs typeface="Calibri"/>
                <a:sym typeface="Calibri"/>
              </a:rPr>
            </a:br>
            <a:r>
              <a:rPr lang="en-US" sz="2000" dirty="0" smtClean="0">
                <a:solidFill>
                  <a:srgbClr val="7F7F7F"/>
                </a:solidFill>
                <a:latin typeface="Calibri"/>
                <a:ea typeface="Calibri"/>
                <a:cs typeface="Calibri"/>
                <a:sym typeface="Calibri"/>
              </a:rPr>
              <a:t/>
            </a:r>
            <a:br>
              <a:rPr lang="en-US" sz="2000" dirty="0" smtClean="0">
                <a:solidFill>
                  <a:srgbClr val="7F7F7F"/>
                </a:solidFill>
                <a:latin typeface="Calibri"/>
                <a:ea typeface="Calibri"/>
                <a:cs typeface="Calibri"/>
                <a:sym typeface="Calibri"/>
              </a:rPr>
            </a:br>
            <a:r>
              <a:rPr lang="en-US" sz="2000" dirty="0" smtClean="0">
                <a:solidFill>
                  <a:schemeClr val="tx1">
                    <a:lumMod val="50000"/>
                    <a:lumOff val="50000"/>
                  </a:schemeClr>
                </a:solidFill>
                <a:latin typeface="Rockwell"/>
                <a:cs typeface="Rockwell"/>
              </a:rPr>
              <a:t>Galter </a:t>
            </a:r>
            <a:r>
              <a:rPr lang="en-US" sz="2000" dirty="0">
                <a:solidFill>
                  <a:schemeClr val="tx1">
                    <a:lumMod val="50000"/>
                    <a:lumOff val="50000"/>
                  </a:schemeClr>
                </a:solidFill>
                <a:latin typeface="Rockwell"/>
                <a:cs typeface="Rockwell"/>
              </a:rPr>
              <a:t>Health Sciences Library</a:t>
            </a:r>
            <a:r>
              <a:rPr lang="en-US" sz="2400" dirty="0">
                <a:solidFill>
                  <a:schemeClr val="tx1">
                    <a:lumMod val="50000"/>
                    <a:lumOff val="50000"/>
                  </a:schemeClr>
                </a:solidFill>
                <a:latin typeface="Rockwell"/>
                <a:cs typeface="Rockwell"/>
              </a:rPr>
              <a:t/>
            </a:r>
            <a:br>
              <a:rPr lang="en-US" sz="2400" dirty="0">
                <a:solidFill>
                  <a:schemeClr val="tx1">
                    <a:lumMod val="50000"/>
                    <a:lumOff val="50000"/>
                  </a:schemeClr>
                </a:solidFill>
                <a:latin typeface="Rockwell"/>
                <a:cs typeface="Rockwell"/>
              </a:rPr>
            </a:br>
            <a:r>
              <a:rPr lang="en-US" sz="2000" dirty="0">
                <a:solidFill>
                  <a:schemeClr val="tx1">
                    <a:lumMod val="50000"/>
                    <a:lumOff val="50000"/>
                  </a:schemeClr>
                </a:solidFill>
                <a:latin typeface="Rockwell"/>
                <a:cs typeface="Rockwell"/>
              </a:rPr>
              <a:t>Feinberg School of Medicine</a:t>
            </a:r>
            <a:br>
              <a:rPr lang="en-US" sz="2000" dirty="0">
                <a:solidFill>
                  <a:schemeClr val="tx1">
                    <a:lumMod val="50000"/>
                    <a:lumOff val="50000"/>
                  </a:schemeClr>
                </a:solidFill>
                <a:latin typeface="Rockwell"/>
                <a:cs typeface="Rockwell"/>
              </a:rPr>
            </a:br>
            <a:r>
              <a:rPr lang="en-US" sz="2000" dirty="0">
                <a:solidFill>
                  <a:schemeClr val="tx1">
                    <a:lumMod val="50000"/>
                    <a:lumOff val="50000"/>
                  </a:schemeClr>
                </a:solidFill>
                <a:latin typeface="Rockwell"/>
                <a:cs typeface="Rockwell"/>
              </a:rPr>
              <a:t>Northwestern University Clinical and</a:t>
            </a:r>
            <a:br>
              <a:rPr lang="en-US" sz="2000" dirty="0">
                <a:solidFill>
                  <a:schemeClr val="tx1">
                    <a:lumMod val="50000"/>
                    <a:lumOff val="50000"/>
                  </a:schemeClr>
                </a:solidFill>
                <a:latin typeface="Rockwell"/>
                <a:cs typeface="Rockwell"/>
              </a:rPr>
            </a:br>
            <a:r>
              <a:rPr lang="en-US" sz="2000" dirty="0">
                <a:solidFill>
                  <a:schemeClr val="tx1">
                    <a:lumMod val="50000"/>
                    <a:lumOff val="50000"/>
                  </a:schemeClr>
                </a:solidFill>
                <a:latin typeface="Rockwell"/>
                <a:cs typeface="Rockwell"/>
              </a:rPr>
              <a:t>Translational Sciences Institute (NUCATS), Chicago, IL</a:t>
            </a:r>
            <a:br>
              <a:rPr lang="en-US" sz="2000" dirty="0">
                <a:solidFill>
                  <a:schemeClr val="tx1">
                    <a:lumMod val="50000"/>
                    <a:lumOff val="50000"/>
                  </a:schemeClr>
                </a:solidFill>
                <a:latin typeface="Rockwell"/>
                <a:cs typeface="Rockwell"/>
              </a:rPr>
            </a:br>
            <a:r>
              <a:rPr lang="en-US" sz="2000" dirty="0">
                <a:solidFill>
                  <a:schemeClr val="tx1">
                    <a:lumMod val="50000"/>
                    <a:lumOff val="50000"/>
                  </a:schemeClr>
                </a:solidFill>
                <a:latin typeface="Rockwell"/>
                <a:cs typeface="Rockwell"/>
                <a:hlinkClick r:id="rId3"/>
              </a:rPr>
              <a:t>https://galter.northwestern.edu/staff/Violeta-Ilik</a:t>
            </a:r>
            <a:r>
              <a:rPr lang="en-US" sz="2000" dirty="0">
                <a:solidFill>
                  <a:schemeClr val="tx1">
                    <a:lumMod val="50000"/>
                    <a:lumOff val="50000"/>
                  </a:schemeClr>
                </a:solidFill>
                <a:latin typeface="Rockwell"/>
                <a:cs typeface="Rockwell"/>
              </a:rPr>
              <a:t/>
            </a:r>
            <a:br>
              <a:rPr lang="en-US" sz="2000" dirty="0">
                <a:solidFill>
                  <a:schemeClr val="tx1">
                    <a:lumMod val="50000"/>
                    <a:lumOff val="50000"/>
                  </a:schemeClr>
                </a:solidFill>
                <a:latin typeface="Rockwell"/>
                <a:cs typeface="Rockwell"/>
              </a:rPr>
            </a:br>
            <a:r>
              <a:rPr lang="en-US" sz="2000" dirty="0">
                <a:solidFill>
                  <a:schemeClr val="tx1">
                    <a:lumMod val="50000"/>
                    <a:lumOff val="50000"/>
                  </a:schemeClr>
                </a:solidFill>
                <a:latin typeface="Rockwell"/>
                <a:cs typeface="Rockwell"/>
                <a:hlinkClick r:id="rId4"/>
              </a:rPr>
              <a:t>http://vivo.vivoweb.org/display/</a:t>
            </a:r>
            <a:r>
              <a:rPr lang="en-US" sz="2000" dirty="0" smtClean="0">
                <a:solidFill>
                  <a:schemeClr val="tx1">
                    <a:lumMod val="50000"/>
                    <a:lumOff val="50000"/>
                  </a:schemeClr>
                </a:solidFill>
                <a:latin typeface="Rockwell"/>
                <a:cs typeface="Rockwell"/>
                <a:hlinkClick r:id="rId4"/>
              </a:rPr>
              <a:t>n10603</a:t>
            </a:r>
            <a:endParaRPr lang="en-US" sz="2000" b="0" i="0" u="none" strike="noStrike" cap="none" baseline="0" dirty="0">
              <a:solidFill>
                <a:srgbClr val="7F7F7F"/>
              </a:solidFill>
              <a:latin typeface="Calibri"/>
              <a:ea typeface="Calibri"/>
              <a:cs typeface="Calibri"/>
              <a:sym typeface="Calibri"/>
            </a:endParaRPr>
          </a:p>
        </p:txBody>
      </p:sp>
      <p:pic>
        <p:nvPicPr>
          <p:cNvPr id="5" name="Shape 85"/>
          <p:cNvPicPr preferRelativeResize="0"/>
          <p:nvPr/>
        </p:nvPicPr>
        <p:blipFill rotWithShape="1">
          <a:blip r:embed="rId5">
            <a:alphaModFix/>
          </a:blip>
          <a:srcRect/>
          <a:stretch/>
        </p:blipFill>
        <p:spPr>
          <a:xfrm>
            <a:off x="0" y="0"/>
            <a:ext cx="9144001" cy="1224237"/>
          </a:xfrm>
          <a:prstGeom prst="rect">
            <a:avLst/>
          </a:prstGeom>
          <a:noFill/>
          <a:ln>
            <a:noFill/>
          </a:ln>
        </p:spPr>
      </p:pic>
      <p:pic>
        <p:nvPicPr>
          <p:cNvPr id="6" name="Picture 1"/>
          <p:cNvPicPr/>
          <p:nvPr/>
        </p:nvPicPr>
        <p:blipFill rotWithShape="1">
          <a:blip r:embed="rId6"/>
          <a:srcRect t="15299" b="67226"/>
          <a:stretch/>
        </p:blipFill>
        <p:spPr>
          <a:xfrm>
            <a:off x="3175000" y="5304692"/>
            <a:ext cx="2932062" cy="625231"/>
          </a:xfrm>
          <a:prstGeom prst="rect">
            <a:avLst/>
          </a:prstGeom>
          <a:ln>
            <a:noFill/>
          </a:ln>
        </p:spPr>
      </p:pic>
      <p:sp>
        <p:nvSpPr>
          <p:cNvPr id="7" name="TextBox 6"/>
          <p:cNvSpPr txBox="1"/>
          <p:nvPr/>
        </p:nvSpPr>
        <p:spPr>
          <a:xfrm>
            <a:off x="3265862" y="6119827"/>
            <a:ext cx="2622586" cy="523220"/>
          </a:xfrm>
          <a:prstGeom prst="rect">
            <a:avLst/>
          </a:prstGeom>
          <a:noFill/>
        </p:spPr>
        <p:txBody>
          <a:bodyPr wrap="square" rtlCol="0">
            <a:spAutoFit/>
          </a:bodyPr>
          <a:lstStyle/>
          <a:p>
            <a:pPr algn="ctr"/>
            <a:r>
              <a:rPr lang="en-US" dirty="0">
                <a:solidFill>
                  <a:srgbClr val="7F7F7F"/>
                </a:solidFill>
                <a:latin typeface="Rockwell"/>
                <a:cs typeface="Rockwell"/>
              </a:rPr>
              <a:t>Violeta Ilik @violetailik</a:t>
            </a:r>
          </a:p>
          <a:p>
            <a:endParaRPr lang="en-US" dirty="0">
              <a:solidFill>
                <a:srgbClr val="7F7F7F"/>
              </a:solidFill>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57200" y="1389428"/>
            <a:ext cx="8229600" cy="690197"/>
          </a:xfrm>
          <a:prstGeom prst="rect">
            <a:avLst/>
          </a:prstGeom>
          <a:noFill/>
          <a:ln>
            <a:noFill/>
          </a:ln>
        </p:spPr>
        <p:txBody>
          <a:bodyPr lIns="91425" tIns="45700" rIns="91425" bIns="45700" anchor="ctr" anchorCtr="0">
            <a:noAutofit/>
          </a:bodyPr>
          <a:lstStyle/>
          <a:p>
            <a:r>
              <a:rPr lang="en-US" sz="4000" b="1" dirty="0" smtClean="0">
                <a:solidFill>
                  <a:srgbClr val="7F7F7F"/>
                </a:solidFill>
                <a:latin typeface="Calibri"/>
                <a:ea typeface="Calibri"/>
                <a:cs typeface="Calibri"/>
                <a:sym typeface="Calibri"/>
              </a:rPr>
              <a:t>Examine your data</a:t>
            </a:r>
            <a:endParaRPr sz="3950" b="0" i="0" u="none" strike="noStrike" cap="none" baseline="0" dirty="0">
              <a:solidFill>
                <a:schemeClr val="dk1"/>
              </a:solidFill>
              <a:latin typeface="Rockwell"/>
              <a:ea typeface="Questrial"/>
              <a:cs typeface="Rockwell"/>
              <a:sym typeface="Questrial"/>
            </a:endParaRPr>
          </a:p>
        </p:txBody>
      </p:sp>
      <p:sp>
        <p:nvSpPr>
          <p:cNvPr id="91" name="Shape 91"/>
          <p:cNvSpPr txBox="1">
            <a:spLocks noGrp="1"/>
          </p:cNvSpPr>
          <p:nvPr>
            <p:ph type="body" idx="1"/>
          </p:nvPr>
        </p:nvSpPr>
        <p:spPr>
          <a:xfrm>
            <a:off x="457200" y="2079625"/>
            <a:ext cx="8229600" cy="3781548"/>
          </a:xfrm>
          <a:prstGeom prst="rect">
            <a:avLst/>
          </a:prstGeom>
          <a:noFill/>
          <a:ln>
            <a:noFill/>
          </a:ln>
        </p:spPr>
        <p:txBody>
          <a:bodyPr lIns="91425" tIns="45700" rIns="91425" bIns="45700" anchor="t" anchorCtr="0">
            <a:noAutofit/>
          </a:bodyPr>
          <a:lstStyle/>
          <a:p>
            <a:pPr marL="203200" indent="0" algn="ctr">
              <a:buNone/>
            </a:pPr>
            <a:r>
              <a:rPr lang="en-US" sz="2400" dirty="0" smtClean="0">
                <a:solidFill>
                  <a:srgbClr val="7F7F7F"/>
                </a:solidFill>
              </a:rPr>
              <a:t>A</a:t>
            </a:r>
            <a:r>
              <a:rPr lang="en-US" sz="2400" dirty="0" smtClean="0">
                <a:solidFill>
                  <a:srgbClr val="7F7F7F"/>
                </a:solidFill>
                <a:latin typeface="Rockwell"/>
                <a:cs typeface="Rockwell"/>
              </a:rPr>
              <a:t>ccommodate within existing ontologies most of your data</a:t>
            </a:r>
          </a:p>
          <a:p>
            <a:pPr marL="203200" indent="0">
              <a:buNone/>
            </a:pPr>
            <a:endParaRPr lang="en-US" sz="2400" dirty="0" smtClean="0">
              <a:solidFill>
                <a:srgbClr val="7F7F7F"/>
              </a:solidFill>
              <a:latin typeface="Rockwell"/>
              <a:cs typeface="Rockwell"/>
            </a:endParaRPr>
          </a:p>
          <a:p>
            <a:pPr marL="203200" indent="0">
              <a:buNone/>
            </a:pPr>
            <a:r>
              <a:rPr lang="en-US" sz="2400" dirty="0" smtClean="0">
                <a:solidFill>
                  <a:srgbClr val="7F7F7F"/>
                </a:solidFill>
                <a:latin typeface="Rockwell"/>
                <a:cs typeface="Rockwell"/>
              </a:rPr>
              <a:t>Opt for local extensions if necessary </a:t>
            </a:r>
          </a:p>
          <a:p>
            <a:r>
              <a:rPr lang="en-US" sz="2400" dirty="0">
                <a:solidFill>
                  <a:srgbClr val="7F7F7F"/>
                </a:solidFill>
                <a:latin typeface="Rockwell"/>
                <a:cs typeface="Rockwell"/>
              </a:rPr>
              <a:t> </a:t>
            </a:r>
            <a:r>
              <a:rPr lang="en-US" sz="2400" dirty="0" smtClean="0">
                <a:solidFill>
                  <a:srgbClr val="7F7F7F"/>
                </a:solidFill>
                <a:latin typeface="Rockwell"/>
                <a:cs typeface="Rockwell"/>
              </a:rPr>
              <a:t>Local unique identifiers (people &amp; organizations) </a:t>
            </a:r>
          </a:p>
          <a:p>
            <a:r>
              <a:rPr lang="en-US" sz="2400" dirty="0">
                <a:solidFill>
                  <a:srgbClr val="7F7F7F"/>
                </a:solidFill>
                <a:latin typeface="Rockwell"/>
                <a:cs typeface="Rockwell"/>
              </a:rPr>
              <a:t> </a:t>
            </a:r>
            <a:r>
              <a:rPr lang="en-US" sz="2400" dirty="0" smtClean="0">
                <a:solidFill>
                  <a:srgbClr val="7F7F7F"/>
                </a:solidFill>
                <a:latin typeface="Rockwell"/>
                <a:cs typeface="Rockwell"/>
              </a:rPr>
              <a:t>Specific needs (publication types; non-traditional scholarly outputs …)</a:t>
            </a:r>
          </a:p>
          <a:p>
            <a:endParaRPr lang="en-US" sz="2400" dirty="0">
              <a:latin typeface="Rockwell"/>
              <a:cs typeface="Rockwell"/>
            </a:endParaRPr>
          </a:p>
        </p:txBody>
      </p:sp>
      <p:pic>
        <p:nvPicPr>
          <p:cNvPr id="4" name="Shape 85"/>
          <p:cNvPicPr preferRelativeResize="0"/>
          <p:nvPr/>
        </p:nvPicPr>
        <p:blipFill rotWithShape="1">
          <a:blip r:embed="rId3">
            <a:alphaModFix/>
          </a:blip>
          <a:srcRect/>
          <a:stretch/>
        </p:blipFill>
        <p:spPr>
          <a:xfrm>
            <a:off x="0" y="0"/>
            <a:ext cx="9144001" cy="1224237"/>
          </a:xfrm>
          <a:prstGeom prst="rect">
            <a:avLst/>
          </a:prstGeom>
          <a:noFill/>
          <a:ln>
            <a:noFill/>
          </a:ln>
        </p:spPr>
      </p:pic>
      <p:sp>
        <p:nvSpPr>
          <p:cNvPr id="5" name="TextBox 4"/>
          <p:cNvSpPr txBox="1"/>
          <p:nvPr/>
        </p:nvSpPr>
        <p:spPr>
          <a:xfrm>
            <a:off x="3265862" y="6119827"/>
            <a:ext cx="2622586" cy="523220"/>
          </a:xfrm>
          <a:prstGeom prst="rect">
            <a:avLst/>
          </a:prstGeom>
          <a:noFill/>
        </p:spPr>
        <p:txBody>
          <a:bodyPr wrap="square" rtlCol="0">
            <a:spAutoFit/>
          </a:bodyPr>
          <a:lstStyle/>
          <a:p>
            <a:pPr algn="ctr"/>
            <a:r>
              <a:rPr lang="en-US" dirty="0">
                <a:solidFill>
                  <a:srgbClr val="7F7F7F"/>
                </a:solidFill>
                <a:latin typeface="Rockwell"/>
                <a:cs typeface="Rockwell"/>
              </a:rPr>
              <a:t>Violeta Ilik @violetailik</a:t>
            </a:r>
          </a:p>
          <a:p>
            <a:endParaRPr lang="en-US" dirty="0">
              <a:solidFill>
                <a:srgbClr val="7F7F7F"/>
              </a:solidFill>
            </a:endParaRPr>
          </a:p>
        </p:txBody>
      </p:sp>
    </p:spTree>
    <p:extLst>
      <p:ext uri="{BB962C8B-B14F-4D97-AF65-F5344CB8AC3E}">
        <p14:creationId xmlns:p14="http://schemas.microsoft.com/office/powerpoint/2010/main" val="327693703"/>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57200" y="1389428"/>
            <a:ext cx="8229600" cy="1143000"/>
          </a:xfrm>
          <a:prstGeom prst="rect">
            <a:avLst/>
          </a:prstGeom>
          <a:noFill/>
          <a:ln>
            <a:noFill/>
          </a:ln>
        </p:spPr>
        <p:txBody>
          <a:bodyPr lIns="91425" tIns="45700" rIns="91425" bIns="45700" anchor="ctr" anchorCtr="0">
            <a:noAutofit/>
          </a:bodyPr>
          <a:lstStyle/>
          <a:p>
            <a:r>
              <a:rPr lang="en-US" sz="4000" b="1" dirty="0" smtClean="0">
                <a:solidFill>
                  <a:srgbClr val="7F7F7F"/>
                </a:solidFill>
                <a:latin typeface="Calibri"/>
                <a:ea typeface="Calibri"/>
                <a:cs typeface="Calibri"/>
                <a:sym typeface="Calibri"/>
              </a:rPr>
              <a:t>Clean your data</a:t>
            </a:r>
            <a:endParaRPr sz="4000" b="0" i="0" u="none" strike="noStrike" cap="none" baseline="0" dirty="0">
              <a:solidFill>
                <a:schemeClr val="dk1"/>
              </a:solidFill>
              <a:latin typeface="Rockwell"/>
              <a:ea typeface="Questrial"/>
              <a:cs typeface="Rockwell"/>
              <a:sym typeface="Questrial"/>
            </a:endParaRPr>
          </a:p>
        </p:txBody>
      </p:sp>
      <p:sp>
        <p:nvSpPr>
          <p:cNvPr id="91" name="Shape 91"/>
          <p:cNvSpPr txBox="1">
            <a:spLocks noGrp="1"/>
          </p:cNvSpPr>
          <p:nvPr>
            <p:ph type="body" idx="1"/>
          </p:nvPr>
        </p:nvSpPr>
        <p:spPr>
          <a:xfrm>
            <a:off x="457200" y="2532427"/>
            <a:ext cx="8229600" cy="3593735"/>
          </a:xfrm>
          <a:prstGeom prst="rect">
            <a:avLst/>
          </a:prstGeom>
          <a:noFill/>
          <a:ln>
            <a:noFill/>
          </a:ln>
        </p:spPr>
        <p:txBody>
          <a:bodyPr lIns="91425" tIns="45700" rIns="91425" bIns="45700" anchor="t" anchorCtr="0">
            <a:noAutofit/>
          </a:bodyPr>
          <a:lstStyle/>
          <a:p>
            <a:pPr marL="203200" indent="0">
              <a:buNone/>
            </a:pPr>
            <a:r>
              <a:rPr lang="en-US" sz="2800" dirty="0" smtClean="0">
                <a:solidFill>
                  <a:srgbClr val="7F7F7F"/>
                </a:solidFill>
                <a:latin typeface="Rockwell"/>
                <a:cs typeface="Rockwell"/>
              </a:rPr>
              <a:t>Utilizing local resources and skills</a:t>
            </a:r>
          </a:p>
          <a:p>
            <a:pPr marL="203200" indent="0">
              <a:buNone/>
            </a:pPr>
            <a:endParaRPr lang="en-US" sz="2800" dirty="0" smtClean="0">
              <a:solidFill>
                <a:srgbClr val="7F7F7F"/>
              </a:solidFill>
              <a:latin typeface="Rockwell"/>
              <a:cs typeface="Rockwell"/>
            </a:endParaRPr>
          </a:p>
          <a:p>
            <a:pPr marL="635000" lvl="1" indent="0">
              <a:buNone/>
            </a:pPr>
            <a:r>
              <a:rPr lang="en-US" sz="2800" dirty="0" smtClean="0">
                <a:solidFill>
                  <a:srgbClr val="7F7F7F"/>
                </a:solidFill>
                <a:latin typeface="Rockwell"/>
                <a:cs typeface="Rockwell"/>
              </a:rPr>
              <a:t>- polyglot programing skills (Python, Perl, XSLT, SAS, R, OpenRefine)</a:t>
            </a:r>
          </a:p>
          <a:p>
            <a:pPr marL="635000" lvl="1" indent="0">
              <a:buNone/>
            </a:pPr>
            <a:endParaRPr lang="en-US" sz="2800" dirty="0" smtClean="0">
              <a:solidFill>
                <a:srgbClr val="7F7F7F"/>
              </a:solidFill>
              <a:latin typeface="Rockwell"/>
              <a:cs typeface="Rockwell"/>
            </a:endParaRPr>
          </a:p>
          <a:p>
            <a:pPr marL="203200" indent="0">
              <a:buNone/>
            </a:pPr>
            <a:endParaRPr lang="en-US" sz="2800" dirty="0" smtClean="0">
              <a:solidFill>
                <a:srgbClr val="7F7F7F"/>
              </a:solidFill>
              <a:latin typeface="Rockwell"/>
              <a:cs typeface="Rockwell"/>
            </a:endParaRPr>
          </a:p>
        </p:txBody>
      </p:sp>
      <p:pic>
        <p:nvPicPr>
          <p:cNvPr id="4" name="Shape 85"/>
          <p:cNvPicPr preferRelativeResize="0"/>
          <p:nvPr/>
        </p:nvPicPr>
        <p:blipFill rotWithShape="1">
          <a:blip r:embed="rId3">
            <a:alphaModFix/>
          </a:blip>
          <a:srcRect/>
          <a:stretch/>
        </p:blipFill>
        <p:spPr>
          <a:xfrm>
            <a:off x="0" y="0"/>
            <a:ext cx="9144001" cy="1224237"/>
          </a:xfrm>
          <a:prstGeom prst="rect">
            <a:avLst/>
          </a:prstGeom>
          <a:noFill/>
          <a:ln>
            <a:noFill/>
          </a:ln>
        </p:spPr>
      </p:pic>
      <p:sp>
        <p:nvSpPr>
          <p:cNvPr id="5" name="TextBox 4"/>
          <p:cNvSpPr txBox="1"/>
          <p:nvPr/>
        </p:nvSpPr>
        <p:spPr>
          <a:xfrm>
            <a:off x="3265862" y="6119827"/>
            <a:ext cx="2622586" cy="523220"/>
          </a:xfrm>
          <a:prstGeom prst="rect">
            <a:avLst/>
          </a:prstGeom>
          <a:noFill/>
        </p:spPr>
        <p:txBody>
          <a:bodyPr wrap="square" rtlCol="0">
            <a:spAutoFit/>
          </a:bodyPr>
          <a:lstStyle/>
          <a:p>
            <a:pPr algn="ctr"/>
            <a:r>
              <a:rPr lang="en-US" dirty="0">
                <a:solidFill>
                  <a:srgbClr val="7F7F7F"/>
                </a:solidFill>
                <a:latin typeface="Rockwell"/>
                <a:cs typeface="Rockwell"/>
              </a:rPr>
              <a:t>Violeta Ilik @violetailik</a:t>
            </a:r>
          </a:p>
          <a:p>
            <a:endParaRPr lang="en-US" dirty="0">
              <a:solidFill>
                <a:srgbClr val="7F7F7F"/>
              </a:solidFill>
            </a:endParaRPr>
          </a:p>
        </p:txBody>
      </p:sp>
    </p:spTree>
    <p:extLst>
      <p:ext uri="{BB962C8B-B14F-4D97-AF65-F5344CB8AC3E}">
        <p14:creationId xmlns:p14="http://schemas.microsoft.com/office/powerpoint/2010/main" val="2937007255"/>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98474" y="1224237"/>
            <a:ext cx="7556313" cy="761253"/>
          </a:xfrm>
        </p:spPr>
        <p:txBody>
          <a:bodyPr/>
          <a:lstStyle/>
          <a:p>
            <a:pPr lvl="0"/>
            <a:r>
              <a:rPr lang="en-US" sz="4000" b="1" dirty="0" smtClean="0">
                <a:solidFill>
                  <a:srgbClr val="7F7F7F"/>
                </a:solidFill>
                <a:latin typeface="Calibri"/>
                <a:ea typeface="Calibri"/>
                <a:cs typeface="Calibri"/>
                <a:sym typeface="Calibri"/>
              </a:rPr>
              <a:t>Ontology: VIVO-ISF</a:t>
            </a:r>
            <a:endParaRPr lang="en-US" sz="4000" dirty="0">
              <a:latin typeface="Rockwell"/>
              <a:cs typeface="Rockwe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126" y="1990591"/>
            <a:ext cx="6638427" cy="4137188"/>
          </a:xfrm>
          <a:prstGeom prst="rect">
            <a:avLst/>
          </a:prstGeom>
        </p:spPr>
      </p:pic>
      <p:pic>
        <p:nvPicPr>
          <p:cNvPr id="9" name="Shape 85"/>
          <p:cNvPicPr preferRelativeResize="0"/>
          <p:nvPr/>
        </p:nvPicPr>
        <p:blipFill rotWithShape="1">
          <a:blip r:embed="rId4">
            <a:alphaModFix/>
          </a:blip>
          <a:srcRect/>
          <a:stretch/>
        </p:blipFill>
        <p:spPr>
          <a:xfrm>
            <a:off x="0" y="0"/>
            <a:ext cx="9144001" cy="1224237"/>
          </a:xfrm>
          <a:prstGeom prst="rect">
            <a:avLst/>
          </a:prstGeom>
          <a:noFill/>
          <a:ln>
            <a:noFill/>
          </a:ln>
        </p:spPr>
      </p:pic>
      <p:sp>
        <p:nvSpPr>
          <p:cNvPr id="10" name="TextBox 9"/>
          <p:cNvSpPr txBox="1"/>
          <p:nvPr/>
        </p:nvSpPr>
        <p:spPr>
          <a:xfrm>
            <a:off x="3265862" y="6119827"/>
            <a:ext cx="2622586" cy="523220"/>
          </a:xfrm>
          <a:prstGeom prst="rect">
            <a:avLst/>
          </a:prstGeom>
          <a:noFill/>
        </p:spPr>
        <p:txBody>
          <a:bodyPr wrap="square" rtlCol="0">
            <a:spAutoFit/>
          </a:bodyPr>
          <a:lstStyle/>
          <a:p>
            <a:pPr algn="ctr"/>
            <a:r>
              <a:rPr lang="en-US" dirty="0">
                <a:solidFill>
                  <a:srgbClr val="7F7F7F"/>
                </a:solidFill>
                <a:latin typeface="Rockwell"/>
                <a:cs typeface="Rockwell"/>
              </a:rPr>
              <a:t>Violeta Ilik @violetailik</a:t>
            </a:r>
          </a:p>
          <a:p>
            <a:endParaRPr lang="en-US" dirty="0">
              <a:solidFill>
                <a:srgbClr val="7F7F7F"/>
              </a:solidFill>
            </a:endParaRPr>
          </a:p>
        </p:txBody>
      </p:sp>
    </p:spTree>
    <p:extLst>
      <p:ext uri="{BB962C8B-B14F-4D97-AF65-F5344CB8AC3E}">
        <p14:creationId xmlns:p14="http://schemas.microsoft.com/office/powerpoint/2010/main" val="9289827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98474" y="1224237"/>
            <a:ext cx="7556313" cy="761253"/>
          </a:xfrm>
        </p:spPr>
        <p:txBody>
          <a:bodyPr/>
          <a:lstStyle/>
          <a:p>
            <a:pPr lvl="0"/>
            <a:r>
              <a:rPr lang="en-US" sz="4000" b="1" dirty="0" smtClean="0">
                <a:solidFill>
                  <a:srgbClr val="7F7F7F"/>
                </a:solidFill>
                <a:latin typeface="Calibri"/>
                <a:ea typeface="Calibri"/>
                <a:cs typeface="Calibri"/>
                <a:sym typeface="Calibri"/>
              </a:rPr>
              <a:t>Ontology: local extensions</a:t>
            </a:r>
            <a:endParaRPr lang="en-US" sz="4000" dirty="0">
              <a:latin typeface="Rockwell"/>
              <a:cs typeface="Rockwell"/>
            </a:endParaRPr>
          </a:p>
        </p:txBody>
      </p:sp>
      <p:pic>
        <p:nvPicPr>
          <p:cNvPr id="9" name="Shape 85"/>
          <p:cNvPicPr preferRelativeResize="0"/>
          <p:nvPr/>
        </p:nvPicPr>
        <p:blipFill rotWithShape="1">
          <a:blip r:embed="rId3">
            <a:alphaModFix/>
          </a:blip>
          <a:srcRect/>
          <a:stretch/>
        </p:blipFill>
        <p:spPr>
          <a:xfrm>
            <a:off x="0" y="0"/>
            <a:ext cx="9144001" cy="1224237"/>
          </a:xfrm>
          <a:prstGeom prst="rect">
            <a:avLst/>
          </a:prstGeom>
          <a:noFill/>
          <a:ln>
            <a:noFill/>
          </a:ln>
        </p:spPr>
      </p:pic>
      <p:sp>
        <p:nvSpPr>
          <p:cNvPr id="10" name="TextBox 9"/>
          <p:cNvSpPr txBox="1"/>
          <p:nvPr/>
        </p:nvSpPr>
        <p:spPr>
          <a:xfrm>
            <a:off x="3265862" y="6119827"/>
            <a:ext cx="2622586" cy="523220"/>
          </a:xfrm>
          <a:prstGeom prst="rect">
            <a:avLst/>
          </a:prstGeom>
          <a:noFill/>
        </p:spPr>
        <p:txBody>
          <a:bodyPr wrap="square" rtlCol="0">
            <a:spAutoFit/>
          </a:bodyPr>
          <a:lstStyle/>
          <a:p>
            <a:pPr algn="ctr"/>
            <a:r>
              <a:rPr lang="en-US" dirty="0">
                <a:solidFill>
                  <a:srgbClr val="7F7F7F"/>
                </a:solidFill>
                <a:latin typeface="Rockwell"/>
                <a:cs typeface="Rockwell"/>
              </a:rPr>
              <a:t>Violeta Ilik @violetailik</a:t>
            </a:r>
          </a:p>
          <a:p>
            <a:endParaRPr lang="en-US" dirty="0">
              <a:solidFill>
                <a:srgbClr val="7F7F7F"/>
              </a:solidFill>
            </a:endParaRPr>
          </a:p>
        </p:txBody>
      </p:sp>
      <p:pic>
        <p:nvPicPr>
          <p:cNvPr id="2" name="Picture 1" descr="VIont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3285" y="1985490"/>
            <a:ext cx="2421792" cy="4583873"/>
          </a:xfrm>
          <a:prstGeom prst="rect">
            <a:avLst/>
          </a:prstGeom>
        </p:spPr>
      </p:pic>
      <p:pic>
        <p:nvPicPr>
          <p:cNvPr id="3" name="Picture 2" descr="VIontodp.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9246" y="2475523"/>
            <a:ext cx="3753395" cy="3034323"/>
          </a:xfrm>
          <a:prstGeom prst="rect">
            <a:avLst/>
          </a:prstGeom>
        </p:spPr>
      </p:pic>
    </p:spTree>
    <p:extLst>
      <p:ext uri="{BB962C8B-B14F-4D97-AF65-F5344CB8AC3E}">
        <p14:creationId xmlns:p14="http://schemas.microsoft.com/office/powerpoint/2010/main" val="20885859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Shape 96"/>
          <p:cNvSpPr txBox="1"/>
          <p:nvPr/>
        </p:nvSpPr>
        <p:spPr>
          <a:xfrm>
            <a:off x="685800" y="1752600"/>
            <a:ext cx="8077199" cy="403187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600" b="1" i="0" u="none" strike="noStrike" cap="none" baseline="0" dirty="0">
                <a:solidFill>
                  <a:srgbClr val="7F7F7F"/>
                </a:solidFill>
                <a:latin typeface="Calibri"/>
                <a:ea typeface="Calibri"/>
                <a:cs typeface="Calibri"/>
                <a:sym typeface="Calibri"/>
              </a:rPr>
              <a:t>Karma enables integration of:</a:t>
            </a:r>
          </a:p>
          <a:p>
            <a:pPr marL="0" marR="0" lvl="0" indent="0" algn="l" rtl="0">
              <a:spcBef>
                <a:spcPts val="0"/>
              </a:spcBef>
              <a:buNone/>
            </a:pPr>
            <a:endParaRPr sz="3200" b="0" i="0" u="none" strike="noStrike" cap="none" baseline="0" dirty="0">
              <a:solidFill>
                <a:srgbClr val="7F7F7F"/>
              </a:solidFill>
              <a:latin typeface="Calibri"/>
              <a:ea typeface="Calibri"/>
              <a:cs typeface="Calibri"/>
              <a:sym typeface="Calibri"/>
            </a:endParaRPr>
          </a:p>
          <a:p>
            <a:pPr marL="742950" marR="0" lvl="1" indent="-285750" algn="l" rtl="0">
              <a:spcBef>
                <a:spcPts val="0"/>
              </a:spcBef>
              <a:buClr>
                <a:srgbClr val="7F7F7F"/>
              </a:buClr>
              <a:buSzPct val="100000"/>
              <a:buFont typeface="Calibri"/>
              <a:buChar char="•"/>
            </a:pPr>
            <a:r>
              <a:rPr lang="en-US" sz="3200" b="0" i="0" u="none" strike="noStrike" cap="none" baseline="0" dirty="0">
                <a:solidFill>
                  <a:srgbClr val="7F7F7F"/>
                </a:solidFill>
                <a:latin typeface="Calibri"/>
                <a:ea typeface="Calibri"/>
                <a:cs typeface="Calibri"/>
                <a:sym typeface="Calibri"/>
              </a:rPr>
              <a:t>CSV/TSV files</a:t>
            </a:r>
          </a:p>
          <a:p>
            <a:pPr marL="742950" marR="0" lvl="1" indent="-285750" algn="l" rtl="0">
              <a:spcBef>
                <a:spcPts val="0"/>
              </a:spcBef>
              <a:buClr>
                <a:srgbClr val="7F7F7F"/>
              </a:buClr>
              <a:buSzPct val="100000"/>
              <a:buFont typeface="Calibri"/>
              <a:buChar char="•"/>
            </a:pPr>
            <a:r>
              <a:rPr lang="en-US" sz="3200" b="0" i="0" u="none" strike="noStrike" cap="none" baseline="0" dirty="0">
                <a:solidFill>
                  <a:srgbClr val="7F7F7F"/>
                </a:solidFill>
                <a:latin typeface="Calibri"/>
                <a:ea typeface="Calibri"/>
                <a:cs typeface="Calibri"/>
                <a:sym typeface="Calibri"/>
              </a:rPr>
              <a:t>XML</a:t>
            </a:r>
          </a:p>
          <a:p>
            <a:pPr marL="742950" marR="0" lvl="1" indent="-285750" algn="l" rtl="0">
              <a:spcBef>
                <a:spcPts val="0"/>
              </a:spcBef>
              <a:buClr>
                <a:srgbClr val="7F7F7F"/>
              </a:buClr>
              <a:buSzPct val="100000"/>
              <a:buFont typeface="Calibri"/>
              <a:buChar char="•"/>
            </a:pPr>
            <a:r>
              <a:rPr lang="en-US" sz="3200" b="0" i="0" u="none" strike="noStrike" cap="none" baseline="0" dirty="0">
                <a:solidFill>
                  <a:srgbClr val="7F7F7F"/>
                </a:solidFill>
                <a:latin typeface="Calibri"/>
                <a:ea typeface="Calibri"/>
                <a:cs typeface="Calibri"/>
                <a:sym typeface="Calibri"/>
              </a:rPr>
              <a:t>JSON</a:t>
            </a:r>
          </a:p>
          <a:p>
            <a:pPr marL="742950" marR="0" lvl="1" indent="-285750" algn="l" rtl="0">
              <a:spcBef>
                <a:spcPts val="0"/>
              </a:spcBef>
              <a:buClr>
                <a:srgbClr val="7F7F7F"/>
              </a:buClr>
              <a:buSzPct val="100000"/>
              <a:buFont typeface="Calibri"/>
              <a:buChar char="•"/>
            </a:pPr>
            <a:r>
              <a:rPr lang="en-US" sz="3200" b="0" i="0" u="none" strike="noStrike" cap="none" baseline="0" dirty="0">
                <a:solidFill>
                  <a:srgbClr val="7F7F7F"/>
                </a:solidFill>
                <a:latin typeface="Calibri"/>
                <a:ea typeface="Calibri"/>
                <a:cs typeface="Calibri"/>
                <a:sym typeface="Calibri"/>
              </a:rPr>
              <a:t>Databases</a:t>
            </a:r>
          </a:p>
          <a:p>
            <a:pPr marL="742950" marR="0" lvl="1" indent="-285750" algn="l" rtl="0">
              <a:spcBef>
                <a:spcPts val="0"/>
              </a:spcBef>
              <a:buClr>
                <a:srgbClr val="7F7F7F"/>
              </a:buClr>
              <a:buSzPct val="100000"/>
              <a:buFont typeface="Calibri"/>
              <a:buChar char="•"/>
            </a:pPr>
            <a:r>
              <a:rPr lang="en-US" sz="3200" b="0" i="0" u="none" strike="noStrike" cap="none" baseline="0" dirty="0">
                <a:solidFill>
                  <a:srgbClr val="7F7F7F"/>
                </a:solidFill>
                <a:latin typeface="Calibri"/>
                <a:ea typeface="Calibri"/>
                <a:cs typeface="Calibri"/>
                <a:sym typeface="Calibri"/>
              </a:rPr>
              <a:t>KML</a:t>
            </a:r>
          </a:p>
          <a:p>
            <a:pPr marL="742950" marR="0" lvl="1" indent="-285750" algn="l" rtl="0">
              <a:spcBef>
                <a:spcPts val="0"/>
              </a:spcBef>
              <a:buClr>
                <a:srgbClr val="7F7F7F"/>
              </a:buClr>
              <a:buSzPct val="100000"/>
              <a:buFont typeface="Calibri"/>
              <a:buChar char="•"/>
            </a:pPr>
            <a:r>
              <a:rPr lang="en-US" sz="3200" b="0" i="0" u="none" strike="noStrike" cap="none" baseline="0" dirty="0">
                <a:solidFill>
                  <a:srgbClr val="7F7F7F"/>
                </a:solidFill>
                <a:latin typeface="Calibri"/>
                <a:ea typeface="Calibri"/>
                <a:cs typeface="Calibri"/>
                <a:sym typeface="Calibri"/>
              </a:rPr>
              <a:t>Web APIs</a:t>
            </a:r>
          </a:p>
        </p:txBody>
      </p:sp>
      <p:pic>
        <p:nvPicPr>
          <p:cNvPr id="4" name="Shape 85"/>
          <p:cNvPicPr preferRelativeResize="0"/>
          <p:nvPr/>
        </p:nvPicPr>
        <p:blipFill rotWithShape="1">
          <a:blip r:embed="rId3">
            <a:alphaModFix/>
          </a:blip>
          <a:srcRect/>
          <a:stretch/>
        </p:blipFill>
        <p:spPr>
          <a:xfrm>
            <a:off x="0" y="0"/>
            <a:ext cx="9144001" cy="1224237"/>
          </a:xfrm>
          <a:prstGeom prst="rect">
            <a:avLst/>
          </a:prstGeom>
          <a:noFill/>
          <a:ln>
            <a:noFill/>
          </a:ln>
        </p:spPr>
      </p:pic>
      <p:sp>
        <p:nvSpPr>
          <p:cNvPr id="5" name="TextBox 4"/>
          <p:cNvSpPr txBox="1"/>
          <p:nvPr/>
        </p:nvSpPr>
        <p:spPr>
          <a:xfrm>
            <a:off x="3265862" y="6119827"/>
            <a:ext cx="2622586" cy="523220"/>
          </a:xfrm>
          <a:prstGeom prst="rect">
            <a:avLst/>
          </a:prstGeom>
          <a:noFill/>
        </p:spPr>
        <p:txBody>
          <a:bodyPr wrap="square" rtlCol="0">
            <a:spAutoFit/>
          </a:bodyPr>
          <a:lstStyle/>
          <a:p>
            <a:pPr algn="ctr"/>
            <a:r>
              <a:rPr lang="en-US" dirty="0">
                <a:solidFill>
                  <a:srgbClr val="7F7F7F"/>
                </a:solidFill>
                <a:latin typeface="Rockwell"/>
                <a:cs typeface="Rockwell"/>
              </a:rPr>
              <a:t>Violeta Ilik @violetailik</a:t>
            </a:r>
          </a:p>
          <a:p>
            <a:endParaRPr lang="en-US" dirty="0">
              <a:solidFill>
                <a:srgbClr val="7F7F7F"/>
              </a:solidFill>
            </a:endParaRP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3" name="Shape 103"/>
          <p:cNvSpPr txBox="1"/>
          <p:nvPr/>
        </p:nvSpPr>
        <p:spPr>
          <a:xfrm>
            <a:off x="609600" y="1905000"/>
            <a:ext cx="8258174" cy="395556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600" b="1" i="0" u="none" strike="noStrike" cap="none" baseline="0" dirty="0">
                <a:solidFill>
                  <a:srgbClr val="7F7F7F"/>
                </a:solidFill>
                <a:latin typeface="Calibri"/>
                <a:ea typeface="Calibri"/>
                <a:cs typeface="Calibri"/>
                <a:sym typeface="Calibri"/>
              </a:rPr>
              <a:t>The modeling consists of four steps:</a:t>
            </a:r>
          </a:p>
          <a:p>
            <a:pPr marL="0" marR="0" lvl="0" indent="0" algn="l" rtl="0">
              <a:spcBef>
                <a:spcPts val="0"/>
              </a:spcBef>
              <a:buNone/>
            </a:pPr>
            <a:endParaRPr sz="3200" b="0" i="0" u="none" strike="noStrike" cap="none" baseline="0" dirty="0">
              <a:solidFill>
                <a:srgbClr val="7F7F7F"/>
              </a:solidFill>
              <a:latin typeface="Calibri"/>
              <a:ea typeface="Calibri"/>
              <a:cs typeface="Calibri"/>
              <a:sym typeface="Calibri"/>
            </a:endParaRPr>
          </a:p>
          <a:p>
            <a:pPr marL="800100" marR="0" lvl="1" indent="-342900" algn="l" rtl="0">
              <a:lnSpc>
                <a:spcPct val="150000"/>
              </a:lnSpc>
              <a:spcBef>
                <a:spcPts val="0"/>
              </a:spcBef>
              <a:buClr>
                <a:srgbClr val="7F7F7F"/>
              </a:buClr>
              <a:buSzPct val="100000"/>
              <a:buFont typeface="Calibri"/>
              <a:buAutoNum type="arabicPeriod"/>
            </a:pPr>
            <a:r>
              <a:rPr lang="en-US" sz="3200" b="0" i="1" u="none" strike="noStrike" cap="none" baseline="0" dirty="0">
                <a:solidFill>
                  <a:srgbClr val="7F7F7F"/>
                </a:solidFill>
                <a:latin typeface="Calibri"/>
                <a:ea typeface="Calibri"/>
                <a:cs typeface="Calibri"/>
                <a:sym typeface="Calibri"/>
              </a:rPr>
              <a:t>Assign Semantic Types</a:t>
            </a:r>
            <a:r>
              <a:rPr lang="en-US" sz="3200" b="0" i="0" u="none" strike="noStrike" cap="none" baseline="0" dirty="0">
                <a:solidFill>
                  <a:srgbClr val="7F7F7F"/>
                </a:solidFill>
                <a:latin typeface="Calibri"/>
                <a:ea typeface="Calibri"/>
                <a:cs typeface="Calibri"/>
                <a:sym typeface="Calibri"/>
              </a:rPr>
              <a:t> </a:t>
            </a:r>
          </a:p>
          <a:p>
            <a:pPr marL="800100" marR="0" lvl="1" indent="-342900" algn="l" rtl="0">
              <a:lnSpc>
                <a:spcPct val="150000"/>
              </a:lnSpc>
              <a:spcBef>
                <a:spcPts val="0"/>
              </a:spcBef>
              <a:buClr>
                <a:srgbClr val="7F7F7F"/>
              </a:buClr>
              <a:buSzPct val="100000"/>
              <a:buFont typeface="Calibri"/>
              <a:buAutoNum type="arabicPeriod"/>
            </a:pPr>
            <a:r>
              <a:rPr lang="en-US" sz="3200" b="0" i="1" u="none" strike="noStrike" cap="none" baseline="0" dirty="0">
                <a:solidFill>
                  <a:srgbClr val="7F7F7F"/>
                </a:solidFill>
                <a:latin typeface="Calibri"/>
                <a:ea typeface="Calibri"/>
                <a:cs typeface="Calibri"/>
                <a:sym typeface="Calibri"/>
              </a:rPr>
              <a:t>Constructing the Graph</a:t>
            </a:r>
            <a:r>
              <a:rPr lang="en-US" sz="3200" b="0" i="0" u="none" strike="noStrike" cap="none" baseline="0" dirty="0">
                <a:solidFill>
                  <a:srgbClr val="7F7F7F"/>
                </a:solidFill>
                <a:latin typeface="Calibri"/>
                <a:ea typeface="Calibri"/>
                <a:cs typeface="Calibri"/>
                <a:sym typeface="Calibri"/>
              </a:rPr>
              <a:t> </a:t>
            </a:r>
          </a:p>
          <a:p>
            <a:pPr marL="800100" marR="0" lvl="1" indent="-342900" algn="l" rtl="0">
              <a:lnSpc>
                <a:spcPct val="150000"/>
              </a:lnSpc>
              <a:spcBef>
                <a:spcPts val="0"/>
              </a:spcBef>
              <a:buClr>
                <a:srgbClr val="7F7F7F"/>
              </a:buClr>
              <a:buSzPct val="100000"/>
              <a:buFont typeface="Calibri"/>
              <a:buAutoNum type="arabicPeriod"/>
            </a:pPr>
            <a:r>
              <a:rPr lang="en-US" sz="3200" b="0" i="1" u="none" strike="noStrike" cap="none" baseline="0" dirty="0">
                <a:solidFill>
                  <a:srgbClr val="7F7F7F"/>
                </a:solidFill>
                <a:latin typeface="Calibri"/>
                <a:ea typeface="Calibri"/>
                <a:cs typeface="Calibri"/>
                <a:sym typeface="Calibri"/>
              </a:rPr>
              <a:t>Refine Source Model</a:t>
            </a:r>
          </a:p>
          <a:p>
            <a:pPr marL="800100" marR="0" lvl="1" indent="-342900" algn="l" rtl="0">
              <a:lnSpc>
                <a:spcPct val="150000"/>
              </a:lnSpc>
              <a:spcBef>
                <a:spcPts val="0"/>
              </a:spcBef>
              <a:buClr>
                <a:srgbClr val="7F7F7F"/>
              </a:buClr>
              <a:buSzPct val="100000"/>
              <a:buFont typeface="Calibri"/>
              <a:buAutoNum type="arabicPeriod"/>
            </a:pPr>
            <a:r>
              <a:rPr lang="en-US" sz="3200" b="0" i="1" u="none" strike="noStrike" cap="none" baseline="0" dirty="0">
                <a:solidFill>
                  <a:srgbClr val="7F7F7F"/>
                </a:solidFill>
                <a:latin typeface="Calibri"/>
                <a:ea typeface="Calibri"/>
                <a:cs typeface="Calibri"/>
                <a:sym typeface="Calibri"/>
              </a:rPr>
              <a:t>Generate Formal Specification</a:t>
            </a:r>
          </a:p>
        </p:txBody>
      </p:sp>
      <p:pic>
        <p:nvPicPr>
          <p:cNvPr id="4" name="Shape 85"/>
          <p:cNvPicPr preferRelativeResize="0"/>
          <p:nvPr/>
        </p:nvPicPr>
        <p:blipFill rotWithShape="1">
          <a:blip r:embed="rId3">
            <a:alphaModFix/>
          </a:blip>
          <a:srcRect/>
          <a:stretch/>
        </p:blipFill>
        <p:spPr>
          <a:xfrm>
            <a:off x="0" y="0"/>
            <a:ext cx="9144001" cy="1224237"/>
          </a:xfrm>
          <a:prstGeom prst="rect">
            <a:avLst/>
          </a:prstGeom>
          <a:noFill/>
          <a:ln>
            <a:noFill/>
          </a:ln>
        </p:spPr>
      </p:pic>
      <p:sp>
        <p:nvSpPr>
          <p:cNvPr id="5" name="TextBox 4"/>
          <p:cNvSpPr txBox="1"/>
          <p:nvPr/>
        </p:nvSpPr>
        <p:spPr>
          <a:xfrm>
            <a:off x="3265862" y="6119827"/>
            <a:ext cx="2622586" cy="523220"/>
          </a:xfrm>
          <a:prstGeom prst="rect">
            <a:avLst/>
          </a:prstGeom>
          <a:noFill/>
        </p:spPr>
        <p:txBody>
          <a:bodyPr wrap="square" rtlCol="0">
            <a:spAutoFit/>
          </a:bodyPr>
          <a:lstStyle/>
          <a:p>
            <a:pPr algn="ctr"/>
            <a:r>
              <a:rPr lang="en-US" dirty="0">
                <a:solidFill>
                  <a:srgbClr val="7F7F7F"/>
                </a:solidFill>
                <a:latin typeface="Rockwell"/>
                <a:cs typeface="Rockwell"/>
              </a:rPr>
              <a:t>Violeta Ilik @violetailik</a:t>
            </a:r>
          </a:p>
          <a:p>
            <a:endParaRPr lang="en-US" dirty="0">
              <a:solidFill>
                <a:srgbClr val="7F7F7F"/>
              </a:solidFill>
            </a:endParaRP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Shape 110"/>
          <p:cNvSpPr txBox="1"/>
          <p:nvPr/>
        </p:nvSpPr>
        <p:spPr>
          <a:xfrm>
            <a:off x="609600" y="1538645"/>
            <a:ext cx="8258174" cy="113877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600" b="1" i="0" u="none" strike="noStrike" cap="none" baseline="0" dirty="0">
                <a:solidFill>
                  <a:srgbClr val="7F7F7F"/>
                </a:solidFill>
                <a:latin typeface="Calibri"/>
                <a:ea typeface="Calibri"/>
                <a:cs typeface="Calibri"/>
                <a:sym typeface="Calibri"/>
              </a:rPr>
              <a:t>Result</a:t>
            </a:r>
          </a:p>
          <a:p>
            <a:pPr marL="0" marR="0" lvl="0" indent="0" algn="ctr" rtl="0">
              <a:spcBef>
                <a:spcPts val="0"/>
              </a:spcBef>
              <a:buNone/>
            </a:pPr>
            <a:endParaRPr sz="3200" b="0" i="0" u="none" strike="noStrike" cap="none" baseline="0" dirty="0">
              <a:solidFill>
                <a:srgbClr val="7F7F7F"/>
              </a:solidFill>
              <a:latin typeface="Calibri"/>
              <a:ea typeface="Calibri"/>
              <a:cs typeface="Calibri"/>
              <a:sym typeface="Calibri"/>
            </a:endParaRPr>
          </a:p>
        </p:txBody>
      </p:sp>
      <p:pic>
        <p:nvPicPr>
          <p:cNvPr id="111" name="Shape 111"/>
          <p:cNvPicPr preferRelativeResize="0"/>
          <p:nvPr/>
        </p:nvPicPr>
        <p:blipFill rotWithShape="1">
          <a:blip r:embed="rId3">
            <a:alphaModFix/>
          </a:blip>
          <a:srcRect/>
          <a:stretch/>
        </p:blipFill>
        <p:spPr>
          <a:xfrm>
            <a:off x="2923833" y="2260532"/>
            <a:ext cx="3629705" cy="3962399"/>
          </a:xfrm>
          <a:prstGeom prst="rect">
            <a:avLst/>
          </a:prstGeom>
          <a:noFill/>
          <a:ln>
            <a:noFill/>
          </a:ln>
        </p:spPr>
      </p:pic>
      <p:pic>
        <p:nvPicPr>
          <p:cNvPr id="5" name="Shape 85"/>
          <p:cNvPicPr preferRelativeResize="0"/>
          <p:nvPr/>
        </p:nvPicPr>
        <p:blipFill rotWithShape="1">
          <a:blip r:embed="rId4">
            <a:alphaModFix/>
          </a:blip>
          <a:srcRect/>
          <a:stretch/>
        </p:blipFill>
        <p:spPr>
          <a:xfrm>
            <a:off x="0" y="0"/>
            <a:ext cx="9144001" cy="1224237"/>
          </a:xfrm>
          <a:prstGeom prst="rect">
            <a:avLst/>
          </a:prstGeom>
          <a:noFill/>
          <a:ln>
            <a:noFill/>
          </a:ln>
        </p:spPr>
      </p:pic>
      <p:sp>
        <p:nvSpPr>
          <p:cNvPr id="6" name="TextBox 5"/>
          <p:cNvSpPr txBox="1"/>
          <p:nvPr/>
        </p:nvSpPr>
        <p:spPr>
          <a:xfrm>
            <a:off x="3265862" y="6119827"/>
            <a:ext cx="2622586" cy="523220"/>
          </a:xfrm>
          <a:prstGeom prst="rect">
            <a:avLst/>
          </a:prstGeom>
          <a:noFill/>
        </p:spPr>
        <p:txBody>
          <a:bodyPr wrap="square" rtlCol="0">
            <a:spAutoFit/>
          </a:bodyPr>
          <a:lstStyle/>
          <a:p>
            <a:pPr algn="ctr"/>
            <a:r>
              <a:rPr lang="en-US" dirty="0">
                <a:solidFill>
                  <a:srgbClr val="7F7F7F"/>
                </a:solidFill>
                <a:latin typeface="Rockwell"/>
                <a:cs typeface="Rockwell"/>
              </a:rPr>
              <a:t>Violeta Ilik @violetailik</a:t>
            </a:r>
          </a:p>
          <a:p>
            <a:endParaRPr lang="en-US" dirty="0">
              <a:solidFill>
                <a:srgbClr val="7F7F7F"/>
              </a:solidFill>
            </a:endParaRPr>
          </a:p>
        </p:txBody>
      </p:sp>
    </p:spTree>
  </p:cSld>
  <p:clrMapOvr>
    <a:masterClrMapping/>
  </p:clrMapOvr>
  <p:transition spd="slow">
    <p:cut/>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3350</TotalTime>
  <Words>611</Words>
  <Application>Microsoft Macintosh PowerPoint</Application>
  <PresentationFormat>On-screen Show (4:3)</PresentationFormat>
  <Paragraphs>151</Paragraphs>
  <Slides>28</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Courier New</vt:lpstr>
      <vt:lpstr>Questrial</vt:lpstr>
      <vt:lpstr>Rockwell</vt:lpstr>
      <vt:lpstr>Rokkitt</vt:lpstr>
      <vt:lpstr>Wingdings</vt:lpstr>
      <vt:lpstr>Office Theme</vt:lpstr>
      <vt:lpstr>Karma is a Tool!  prepared for VIVO Camp</vt:lpstr>
      <vt:lpstr>Outline:</vt:lpstr>
      <vt:lpstr>Examine your data</vt:lpstr>
      <vt:lpstr>Clean your data</vt:lpstr>
      <vt:lpstr>Ontology: VIVO-ISF</vt:lpstr>
      <vt:lpstr>Ontology: local extensions</vt:lpstr>
      <vt:lpstr>PowerPoint Presentation</vt:lpstr>
      <vt:lpstr>PowerPoint Presentation</vt:lpstr>
      <vt:lpstr>PowerPoint Presentation</vt:lpstr>
      <vt:lpstr>PowerPoint Presentation</vt:lpstr>
      <vt:lpstr>PowerPoint Presentation</vt:lpstr>
      <vt:lpstr>Modeling organizations/units data</vt:lpstr>
      <vt:lpstr>R2RML - RDB to RDF Mapping Language</vt:lpstr>
      <vt:lpstr>R2RML </vt:lpstr>
      <vt:lpstr>Workbench: organizations/units N-Triples</vt:lpstr>
      <vt:lpstr>PowerPoint Presentation</vt:lpstr>
      <vt:lpstr>PowerPoint Presentation</vt:lpstr>
      <vt:lpstr>PowerPoint Presentation</vt:lpstr>
      <vt:lpstr>PowerPoint Presentation</vt:lpstr>
      <vt:lpstr>Modeling publications data- academic articles</vt:lpstr>
      <vt:lpstr>Modeling publications data – comparative study</vt:lpstr>
      <vt:lpstr>Modeling grants data</vt:lpstr>
      <vt:lpstr>Modeling grants data - continued</vt:lpstr>
      <vt:lpstr>Modeling grants data - RDF</vt:lpstr>
      <vt:lpstr>Workbench: grants N-Triples</vt:lpstr>
      <vt:lpstr>Workbench: PI role N-Triples</vt:lpstr>
      <vt:lpstr>References:</vt:lpstr>
      <vt:lpstr>Thank you Violeta Ilik  Galter Health Sciences Library Feinberg School of Medicine Northwestern University Clinical and Translational Sciences Institute (NUCATS), Chicago, IL https://galter.northwestern.edu/staff/Violeta-Ilik http://vivo.vivoweb.org/display/n10603</vt:lpstr>
    </vt:vector>
  </TitlesOfParts>
  <Manager/>
  <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Karma is a Tool!  prepared for the Awesome Apps to Enhance Your VIVO</dc:title>
  <dc:subject/>
  <dc:creator>Violeta Ilik</dc:creator>
  <cp:keywords/>
  <dc:description/>
  <cp:lastModifiedBy>Microsoft Office User</cp:lastModifiedBy>
  <cp:revision>25</cp:revision>
  <dcterms:modified xsi:type="dcterms:W3CDTF">2017-04-05T20:09:49Z</dcterms:modified>
  <cp:category/>
</cp:coreProperties>
</file>